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7" r:id="rId3"/>
    <p:sldId id="256" r:id="rId4"/>
    <p:sldId id="259" r:id="rId5"/>
    <p:sldId id="258" r:id="rId6"/>
    <p:sldId id="261" r:id="rId7"/>
    <p:sldId id="260" r:id="rId8"/>
    <p:sldId id="262" r:id="rId9"/>
    <p:sldId id="265" r:id="rId10"/>
    <p:sldId id="266" r:id="rId11"/>
    <p:sldId id="267" r:id="rId12"/>
    <p:sldId id="268" r:id="rId13"/>
    <p:sldId id="269" r:id="rId14"/>
    <p:sldId id="272" r:id="rId15"/>
    <p:sldId id="273" r:id="rId16"/>
    <p:sldId id="274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233" autoAdjust="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9600" dirty="0" smtClean="0"/>
              <a:t>История Рождества Христова</a:t>
            </a:r>
            <a:endParaRPr lang="ru-RU" sz="9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Admin\Desktop\Конкурсы\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692" y="0"/>
            <a:ext cx="9113308" cy="68349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ru-RU" sz="2800" dirty="0" smtClean="0"/>
              <a:t>А в это время где-то на востоке трое мудрецов, которых называли волхвами, увидели в небе яркую Вифлеемскую звезду, которая указала им путь к новорожденному младенцу. Они знали, что в скором времени в мир должен прийти Спаситель, которому суждено стать Царем Небесным на земле, и отправились к нему с дарами (золотом, ладаном, смирной).</a:t>
            </a:r>
            <a:br>
              <a:rPr lang="ru-RU" sz="2800" dirty="0" smtClean="0"/>
            </a:br>
            <a:r>
              <a:rPr lang="ru-RU" sz="2800" dirty="0" smtClean="0"/>
              <a:t>Правящий в те времена царь Ирод, услышав весть о рождении нового царя, испугался, что тот может заменить его на троне, потому велел убить всех младенцев в городе. Но Иисуса в тот момент в городе уже не было. Иосифу явился ангел и сказал: «Встань, возьми Младенца и Матерь Его и беги в Египет, и будь там, доколе не скажу тебе, ибо Ирод хочет искать Младенца, чтобы погубить Его». Так Сыну Божьему чудом удалось уцелеть.</a:t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69" name="Picture 1" descr="C:\Users\Admin\Desktop\Конкурсы\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414" y="0"/>
            <a:ext cx="9108586" cy="68349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3200" b="1" dirty="0" smtClean="0"/>
              <a:t>Символы Рождества Христова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b="1" dirty="0" smtClean="0"/>
              <a:t>Вертеп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Прямое значение слова — пещера. Вертеп Рождества — пещера, в которой родился Иисус Христос.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Переносное значение слова Вертеп — воспроизведение сцены Рождества средствами искусства. Это может быть сценическое представление, рассказывающее о рождении Младенца Иисуса Христа.</a:t>
            </a:r>
            <a:br>
              <a:rPr lang="ru-RU" sz="3200" dirty="0" smtClean="0"/>
            </a:br>
            <a:endParaRPr lang="ru-RU" sz="32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C:\Users\Admin\Desktop\Конкурсы\Rojdestvenskiy_vertep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691" y="0"/>
            <a:ext cx="9113309" cy="69492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5200" y="0"/>
            <a:ext cx="5638800" cy="6858000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>Вифлеемская рождественская звезда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Вифлеемская рождественская звезда — восьмиконечная Звезда, которая появилась на небе в момент рождения Иисуса Христа и указала путь волхвам к пещере. Вифлеемская Звезда символизирует благую весть о рождении Христа.</a:t>
            </a:r>
            <a:br>
              <a:rPr lang="ru-RU" sz="4000" dirty="0" smtClean="0"/>
            </a:br>
            <a:endParaRPr lang="ru-RU" sz="4000" dirty="0"/>
          </a:p>
        </p:txBody>
      </p:sp>
      <p:pic>
        <p:nvPicPr>
          <p:cNvPr id="4" name="Picture 2" descr="C:\Users\Admin\Desktop\Конкурсы\642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5052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100" dirty="0" smtClean="0"/>
              <a:t>Волхвы — мудрецы, сила которых заключалась в знании тайн, недоступных обыкновенным людям.</a:t>
            </a:r>
            <a:br>
              <a:rPr lang="ru-RU" sz="3100" dirty="0" smtClean="0"/>
            </a:br>
            <a:r>
              <a:rPr lang="ru-RU" sz="3100" b="1" dirty="0" smtClean="0"/>
              <a:t>Дары Волхвов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Дары Волхвов – три подарка, которые они поднесли Иисусу: золото, ладан и смирну. Каждый из них имеет свою символическую силу:</a:t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* Золото — дар, показывающий, что Иисус родился, чтобы стать Царем.</a:t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* Ладан — дар священнику, ведь Иисус должен был стать новым Учителем и Первосвященником.</a:t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* Смирна — дар тому, кто должен умереть, она использовалась для бальзамирования тела умершего.</a:t>
            </a:r>
            <a:br>
              <a:rPr lang="ru-RU" sz="3100" dirty="0" smtClean="0"/>
            </a:br>
            <a:endParaRPr lang="ru-RU" sz="31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Admin\Desktop\Конкурсы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Рождество - самый 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важный и радостный христианский праздник. Ведь он прославляет рождение Человека и Бога в одном лице Иисуса Христа. Отмечают его 6 января. Ночь накануне Рождества считается волшебной. И если в эту ночь загадать доброе, милое, мудрое желание, оно обязательно сбудется.</a:t>
            </a:r>
            <a:b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Ведь именно любви, доброте и мудрости учил людей Иисус Христос.</a:t>
            </a:r>
            <a:b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Этот праздник отмечают всей семьей, поэтому дети должны знать его историю, традиции, обычаи.</a:t>
            </a:r>
            <a:b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Сегодня мы расскажем историю Рождества </a:t>
            </a:r>
            <a:b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dmin\Desktop\Конкурсы\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>Кто такой Иисус?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Иисус – это и Человек, и Бог одновременно. Это сын Бога. Он был послан на Землю для того, чтобы спасти всех людей и за это ему пришлось погибнуть. Жил Иисус давно, более двух тысяч лет назад, но мы помним о нем и о том, что он пожертвовал собой, ради всего человечества.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Admin\Desktop\Конкурсы\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55468" y="0"/>
            <a:ext cx="919946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ru-RU" sz="3200" dirty="0" smtClean="0"/>
              <a:t>Родителями Иисуса были Мария и Иосиф. Хотя на самом деле отец Иисуса – Господь Бог, но Иосифу была доверена миссия воспитать сына Божьего.</a:t>
            </a:r>
            <a:br>
              <a:rPr lang="ru-RU" sz="3200" dirty="0" smtClean="0"/>
            </a:br>
            <a:r>
              <a:rPr lang="ru-RU" sz="3200" dirty="0" smtClean="0"/>
              <a:t>Дева Мария со своим мужем, Иосифом, жила в городке </a:t>
            </a:r>
            <a:r>
              <a:rPr lang="ru-RU" sz="3200" dirty="0" err="1" smtClean="0"/>
              <a:t>Назарет</a:t>
            </a:r>
            <a:r>
              <a:rPr lang="ru-RU" sz="3200" dirty="0" smtClean="0"/>
              <a:t>. Из-за переписи населения Римской империи, они вынуждены были пойти в Вифлеем. В Вифлееме было много людей, прибывших на перепись, все дома и гостиницы были заняты, поэтому Марии с Иосифом пришлось заночевать в пещере, которую пастухи использовали для укрытия скота от непогоды. Именно в ней и родился Иисус — Тот, Которому суждено было стать Спасителем мира.</a:t>
            </a:r>
            <a:br>
              <a:rPr lang="ru-RU" sz="3200" dirty="0" smtClean="0"/>
            </a:br>
            <a:endParaRPr lang="ru-RU" sz="3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Admin\Desktop\Конкурсы\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0500" y="0"/>
            <a:ext cx="93345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ru-RU" sz="3200" dirty="0" smtClean="0"/>
              <a:t>Так, как в пещере не было кроватки, родители младенца положили прямо в ясли, специальный ящик, из которого едят животные. Он как раз был заполнен сеном.</a:t>
            </a:r>
            <a:br>
              <a:rPr lang="ru-RU" sz="3200" dirty="0" smtClean="0"/>
            </a:br>
            <a:r>
              <a:rPr lang="ru-RU" sz="3200" dirty="0" smtClean="0"/>
              <a:t>Неподалеку пещеры проходили пастухи со своим стадом. Они увидели яркий свет и ангела. Ангел возвестил их о рождении Христа, который пришел на землю, чтобы спасти мир от грехов. Ангел рассказал пастухам, как найти Младенца.</a:t>
            </a:r>
            <a:br>
              <a:rPr lang="ru-RU" sz="3200" dirty="0" smtClean="0"/>
            </a:br>
            <a:r>
              <a:rPr lang="ru-RU" sz="3200" dirty="0" smtClean="0"/>
              <a:t>Пастухи оставили свои стада, и пошли в сторону Вифлеема, там и обнаружили в пещере Деву Марию, Иосифа и Младенца в яслях.</a:t>
            </a:r>
            <a:br>
              <a:rPr lang="ru-RU" sz="3200" dirty="0" smtClean="0"/>
            </a:br>
            <a:endParaRPr lang="ru-RU" sz="3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183</Words>
  <PresentationFormat>Экран (4:3)</PresentationFormat>
  <Paragraphs>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Office Theme</vt:lpstr>
      <vt:lpstr>История Рождества Христова</vt:lpstr>
      <vt:lpstr>Слайд 2</vt:lpstr>
      <vt:lpstr>Рождество - самый важный и радостный христианский праздник. Ведь он прославляет рождение Человека и Бога в одном лице Иисуса Христа. Отмечают его 6 января. Ночь накануне Рождества считается волшебной. И если в эту ночь загадать доброе, милое, мудрое желание, оно обязательно сбудется. Ведь именно любви, доброте и мудрости учил людей Иисус Христос. Этот праздник отмечают всей семьей, поэтому дети должны знать его историю, традиции, обычаи. Сегодня мы расскажем историю Рождества  </vt:lpstr>
      <vt:lpstr>Слайд 4</vt:lpstr>
      <vt:lpstr>Кто такой Иисус? Иисус – это и Человек, и Бог одновременно. Это сын Бога. Он был послан на Землю для того, чтобы спасти всех людей и за это ему пришлось погибнуть. Жил Иисус давно, более двух тысяч лет назад, но мы помним о нем и о том, что он пожертвовал собой, ради всего человечества. </vt:lpstr>
      <vt:lpstr>Слайд 6</vt:lpstr>
      <vt:lpstr>Родителями Иисуса были Мария и Иосиф. Хотя на самом деле отец Иисуса – Господь Бог, но Иосифу была доверена миссия воспитать сына Божьего. Дева Мария со своим мужем, Иосифом, жила в городке Назарет. Из-за переписи населения Римской империи, они вынуждены были пойти в Вифлеем. В Вифлееме было много людей, прибывших на перепись, все дома и гостиницы были заняты, поэтому Марии с Иосифом пришлось заночевать в пещере, которую пастухи использовали для укрытия скота от непогоды. Именно в ней и родился Иисус — Тот, Которому суждено было стать Спасителем мира. </vt:lpstr>
      <vt:lpstr>Слайд 8</vt:lpstr>
      <vt:lpstr>Так, как в пещере не было кроватки, родители младенца положили прямо в ясли, специальный ящик, из которого едят животные. Он как раз был заполнен сеном. Неподалеку пещеры проходили пастухи со своим стадом. Они увидели яркий свет и ангела. Ангел возвестил их о рождении Христа, который пришел на землю, чтобы спасти мир от грехов. Ангел рассказал пастухам, как найти Младенца. Пастухи оставили свои стада, и пошли в сторону Вифлеема, там и обнаружили в пещере Деву Марию, Иосифа и Младенца в яслях. </vt:lpstr>
      <vt:lpstr>Слайд 10</vt:lpstr>
      <vt:lpstr>А в это время где-то на востоке трое мудрецов, которых называли волхвами, увидели в небе яркую Вифлеемскую звезду, которая указала им путь к новорожденному младенцу. Они знали, что в скором времени в мир должен прийти Спаситель, которому суждено стать Царем Небесным на земле, и отправились к нему с дарами (золотом, ладаном, смирной). Правящий в те времена царь Ирод, услышав весть о рождении нового царя, испугался, что тот может заменить его на троне, потому велел убить всех младенцев в городе. Но Иисуса в тот момент в городе уже не было. Иосифу явился ангел и сказал: «Встань, возьми Младенца и Матерь Его и беги в Египет, и будь там, доколе не скажу тебе, ибо Ирод хочет искать Младенца, чтобы погубить Его». Так Сыну Божьему чудом удалось уцелеть. </vt:lpstr>
      <vt:lpstr>Слайд 12</vt:lpstr>
      <vt:lpstr>Символы Рождества Христова Вертеп Прямое значение слова — пещера. Вертеп Рождества — пещера, в которой родился Иисус Христос.  Переносное значение слова Вертеп — воспроизведение сцены Рождества средствами искусства. Это может быть сценическое представление, рассказывающее о рождении Младенца Иисуса Христа. </vt:lpstr>
      <vt:lpstr>Слайд 14</vt:lpstr>
      <vt:lpstr>Вифлеемская рождественская звезда Вифлеемская рождественская звезда — восьмиконечная Звезда, которая появилась на небе в момент рождения Иисуса Христа и указала путь волхвам к пещере. Вифлеемская Звезда символизирует благую весть о рождении Христа. </vt:lpstr>
      <vt:lpstr> Волхвы — мудрецы, сила которых заключалась в знании тайн, недоступных обыкновенным людям. Дары Волхвов Дары Волхвов – три подарка, которые они поднесли Иисусу: золото, ладан и смирну. Каждый из них имеет свою символическую силу:  * Золото — дар, показывающий, что Иисус родился, чтобы стать Царем.  * Ладан — дар священнику, ведь Иисус должен был стать новым Учителем и Первосвященником.  * Смирна — дар тому, кто должен умереть, она использовалась для бальзамирования тела умершего.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Рождество - самый важный и радостный христианский праздник. Ведь он прославляет рождение Человека и Бога в одном лице Иисуса Христа. Отмечают его 6 января. Ночь накануне Рождества считается волшебной. И если в эту ночь загадать доброе, милое, мудрое желание, оно обязательно сбудется. Ведь именно любви, доброте и мудрости учил людей Иисус Христос. Этот праздник отмечают всей семьей, поэтому дети должны знать его историю, традиции, обычаи. Сегодня мы расскажем историю Рождества  </dc:title>
  <dc:creator>Admin</dc:creator>
  <cp:lastModifiedBy>Admin</cp:lastModifiedBy>
  <cp:revision>7</cp:revision>
  <dcterms:created xsi:type="dcterms:W3CDTF">2021-02-27T13:14:02Z</dcterms:created>
  <dcterms:modified xsi:type="dcterms:W3CDTF">2021-02-27T14:21:00Z</dcterms:modified>
</cp:coreProperties>
</file>