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4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7620C-4867-41A9-921B-DE92C4802851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E8280-77FC-4882-8959-A7F812B70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hewyandthegang.com/sitebuilder/images/frame_rainbow-722x5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500570"/>
            <a:ext cx="8143932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Автор: Данилова Н.В., </a:t>
            </a:r>
          </a:p>
          <a:p>
            <a:r>
              <a:rPr lang="ru-RU" dirty="0" smtClean="0"/>
              <a:t>учитель физики МБОУ «ЦО № 34»</a:t>
            </a:r>
            <a:endParaRPr lang="ru-RU" dirty="0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 rot="21212864">
            <a:off x="1393596" y="1139952"/>
            <a:ext cx="6359749" cy="1004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1" algn="ctr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ФИЗИКА  В  МОЕЙ  ЖИЗНИ  :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7030A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357290" y="2786058"/>
            <a:ext cx="6796093" cy="928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КРАСОЧНАЯ  ИСТОРИЯ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idefon.com/_ld/59/59727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9144000" cy="4500570"/>
          </a:xfrm>
          <a:prstGeom prst="rect">
            <a:avLst/>
          </a:prstGeom>
          <a:noFill/>
        </p:spPr>
      </p:pic>
      <p:pic>
        <p:nvPicPr>
          <p:cNvPr id="4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9144000" cy="2286016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Красками разными: белыми, красными,</a:t>
            </a:r>
            <a:br>
              <a:rPr lang="ru-RU" sz="4000" b="1" dirty="0"/>
            </a:br>
            <a:r>
              <a:rPr lang="ru-RU" sz="4000" b="1" dirty="0"/>
              <a:t>Небо расцвечу </a:t>
            </a:r>
            <a:r>
              <a:rPr lang="ru-RU" sz="4000" b="1" dirty="0" smtClean="0"/>
              <a:t>я!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3600" b="1" dirty="0"/>
              <a:t>Волнами синими вскользь над вершинами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Ветер умчит </a:t>
            </a:r>
            <a:r>
              <a:rPr lang="ru-RU" sz="4000" b="1" dirty="0" smtClean="0"/>
              <a:t>меня!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71934" cy="6858000"/>
          </a:xfrm>
          <a:prstGeom prst="rect">
            <a:avLst/>
          </a:prstGeom>
          <a:noFill/>
        </p:spPr>
      </p:pic>
      <p:pic>
        <p:nvPicPr>
          <p:cNvPr id="16386" name="Picture 2" descr="https://previews.123rf.com/images/deepgreen/deepgreen1303/deepgreen130300170/18522134-Children-traveling-around-the-world-Picturecreated-with-watercolors-Stock-Ph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71612"/>
            <a:ext cx="4043362" cy="3225800"/>
          </a:xfrm>
        </p:spPr>
        <p:txBody>
          <a:bodyPr/>
          <a:lstStyle/>
          <a:p>
            <a:r>
              <a:rPr lang="ru-RU" b="1" dirty="0" smtClean="0"/>
              <a:t>Каждый из нас – художник,</a:t>
            </a:r>
            <a:br>
              <a:rPr lang="ru-RU" b="1" dirty="0" smtClean="0"/>
            </a:br>
            <a:r>
              <a:rPr lang="ru-RU" b="1" dirty="0" smtClean="0"/>
              <a:t>наша жизнь –</a:t>
            </a:r>
            <a:br>
              <a:rPr lang="ru-RU" b="1" dirty="0" smtClean="0"/>
            </a:br>
            <a:r>
              <a:rPr lang="ru-RU" b="1" dirty="0" smtClean="0"/>
              <a:t>это холст!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fs00.infourok.ru/images/doc/142/164945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0"/>
            <a:ext cx="95012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2928950"/>
          </a:xfrm>
        </p:spPr>
        <p:txBody>
          <a:bodyPr>
            <a:noAutofit/>
          </a:bodyPr>
          <a:lstStyle/>
          <a:p>
            <a:r>
              <a:rPr lang="ru-RU" sz="3200" b="1" dirty="0"/>
              <a:t>(от </a:t>
            </a:r>
            <a:r>
              <a:rPr lang="ru-RU" sz="3200" b="1" u="sng" dirty="0"/>
              <a:t>латинского</a:t>
            </a:r>
            <a:r>
              <a:rPr lang="ru-RU" sz="3200" b="1" dirty="0"/>
              <a:t> </a:t>
            </a:r>
            <a:r>
              <a:rPr lang="la-Latn" sz="3200" b="1" i="1" dirty="0"/>
              <a:t>diffusio</a:t>
            </a:r>
            <a:r>
              <a:rPr lang="ru-RU" sz="3200" b="1" dirty="0"/>
              <a:t> - распространение, растекание, рассеивание) -</a:t>
            </a:r>
            <a:br>
              <a:rPr lang="ru-RU" sz="3200" b="1" dirty="0"/>
            </a:br>
            <a:r>
              <a:rPr lang="ru-RU" sz="3200" b="1" dirty="0"/>
              <a:t>процесс взаимного проникновения молекул одного вещества в промежутки между молекулами другого, </a:t>
            </a:r>
            <a:br>
              <a:rPr lang="ru-RU" sz="3200" b="1" dirty="0"/>
            </a:br>
            <a:r>
              <a:rPr lang="ru-RU" sz="3200" b="1" dirty="0"/>
              <a:t>т.е. попросту смешивание.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1571604" y="1000108"/>
            <a:ext cx="6143668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ДИФФУЗИЯ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2859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Виды кисточек и их предназначение неразрывно связаны с физическими явлениями!</a:t>
            </a:r>
            <a:endParaRPr lang="ru-RU" b="1" dirty="0"/>
          </a:p>
        </p:txBody>
      </p:sp>
      <p:pic>
        <p:nvPicPr>
          <p:cNvPr id="19458" name="Picture 2" descr="https://mblx.ru/wp-content/uploads/2018/01/Kistochki-dlya-risovan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1249"/>
            <a:ext cx="9144000" cy="4476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007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571480"/>
            <a:ext cx="6786610" cy="122553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ДИФФУЗИЯ В ЖИВОПИСИ</a:t>
            </a:r>
            <a:endParaRPr lang="ru-RU" sz="3600" b="1" dirty="0"/>
          </a:p>
        </p:txBody>
      </p:sp>
      <p:pic>
        <p:nvPicPr>
          <p:cNvPr id="20482" name="Picture 2" descr="C:\Users\Наталья\Desktop\YandexDisk\Скриншоты\2018-04-17_15-39-3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8122" y="0"/>
            <a:ext cx="3275878" cy="6858000"/>
          </a:xfrm>
          <a:prstGeom prst="rect">
            <a:avLst/>
          </a:prstGeom>
          <a:noFill/>
        </p:spPr>
      </p:pic>
      <p:pic>
        <p:nvPicPr>
          <p:cNvPr id="20483" name="Picture 3" descr="C:\Users\Наталья\Desktop\YandexDisk\Скриншоты\2018-04-17_15-41-4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785926"/>
            <a:ext cx="5143536" cy="4395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astra-omsk.ru/files/products/rainbow3.560x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429156" cy="4429157"/>
          </a:xfrm>
          <a:prstGeom prst="rect">
            <a:avLst/>
          </a:prstGeom>
          <a:noFill/>
        </p:spPr>
      </p:pic>
      <p:pic>
        <p:nvPicPr>
          <p:cNvPr id="4" name="Picture 2" descr="http://images.clipartpanda.com/school-border-clipart-rainbowbord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1000100" y="1000108"/>
            <a:ext cx="7072362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ПРИМЕРЫ  ДИФФУЗИИ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1510" name="Picture 6" descr="http://xn--80aaej4apiv2bzg.xn--p1ai/images/news/a/primamedia/b583e129548436b17dc4986887c112d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857364"/>
            <a:ext cx="3809985" cy="2143117"/>
          </a:xfrm>
          <a:prstGeom prst="rect">
            <a:avLst/>
          </a:prstGeom>
          <a:noFill/>
        </p:spPr>
      </p:pic>
      <p:pic>
        <p:nvPicPr>
          <p:cNvPr id="21514" name="Picture 10" descr="http://lugansk1.info/wp-content/uploads/2017/08/ochistka-livnevyh-kanalizacionnyh-stochnyh-vod-03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857628"/>
            <a:ext cx="3786214" cy="2271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ozgdou24.edumsko.ru/uploads/2000/1746/section/101643/raznocvetnoe_nastroenie.gif?150841622552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2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53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Красками разными: белыми, красными, Небо расцвечу я! Волнами синими вскользь над вершинами Ветер умчит меня! </vt:lpstr>
      <vt:lpstr>Каждый из нас – художник, наша жизнь – это холст!</vt:lpstr>
      <vt:lpstr>Слайд 4</vt:lpstr>
      <vt:lpstr>(от латинского diffusio - распространение, растекание, рассеивание) - процесс взаимного проникновения молекул одного вещества в промежутки между молекулами другого,  т.е. попросту смешивание. </vt:lpstr>
      <vt:lpstr>Виды кисточек и их предназначение неразрывно связаны с физическими явлениями!</vt:lpstr>
      <vt:lpstr>ДИФФУЗИЯ В ЖИВОПИСИ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9</cp:revision>
  <dcterms:created xsi:type="dcterms:W3CDTF">2018-04-17T12:07:30Z</dcterms:created>
  <dcterms:modified xsi:type="dcterms:W3CDTF">2019-02-28T14:50:38Z</dcterms:modified>
</cp:coreProperties>
</file>