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0" r:id="rId3"/>
    <p:sldId id="268" r:id="rId4"/>
    <p:sldId id="262" r:id="rId5"/>
    <p:sldId id="261" r:id="rId6"/>
    <p:sldId id="265" r:id="rId7"/>
    <p:sldId id="257" r:id="rId8"/>
    <p:sldId id="263" r:id="rId9"/>
    <p:sldId id="260" r:id="rId10"/>
    <p:sldId id="259" r:id="rId11"/>
    <p:sldId id="264" r:id="rId12"/>
    <p:sldId id="267" r:id="rId13"/>
    <p:sldId id="271" r:id="rId14"/>
    <p:sldId id="266" r:id="rId15"/>
    <p:sldId id="269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78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F9CD584-87B2-4E30-A781-DA23F1C52F70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86FDCCE-D6EB-4BD4-9D72-B537CEE3E9C4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4356477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CD584-87B2-4E30-A781-DA23F1C52F70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FDCCE-D6EB-4BD4-9D72-B537CEE3E9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7328529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CD584-87B2-4E30-A781-DA23F1C52F70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FDCCE-D6EB-4BD4-9D72-B537CEE3E9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7816353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CD584-87B2-4E30-A781-DA23F1C52F70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FDCCE-D6EB-4BD4-9D72-B537CEE3E9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2497344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CD584-87B2-4E30-A781-DA23F1C52F70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FDCCE-D6EB-4BD4-9D72-B537CEE3E9C4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562146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CD584-87B2-4E30-A781-DA23F1C52F70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FDCCE-D6EB-4BD4-9D72-B537CEE3E9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8428914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CD584-87B2-4E30-A781-DA23F1C52F70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FDCCE-D6EB-4BD4-9D72-B537CEE3E9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3578901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CD584-87B2-4E30-A781-DA23F1C52F70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FDCCE-D6EB-4BD4-9D72-B537CEE3E9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0045576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CD584-87B2-4E30-A781-DA23F1C52F70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FDCCE-D6EB-4BD4-9D72-B537CEE3E9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1975862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CD584-87B2-4E30-A781-DA23F1C52F70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FDCCE-D6EB-4BD4-9D72-B537CEE3E9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2148179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CD584-87B2-4E30-A781-DA23F1C52F70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FDCCE-D6EB-4BD4-9D72-B537CEE3E9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6230869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FF9CD584-87B2-4E30-A781-DA23F1C52F70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B86FDCCE-D6EB-4BD4-9D72-B537CEE3E9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0464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err="1" smtClean="0">
                <a:solidFill>
                  <a:srgbClr val="C00000"/>
                </a:solidFill>
              </a:rPr>
              <a:t>ДобрЫЙ</a:t>
            </a:r>
            <a:r>
              <a:rPr lang="ru-RU" dirty="0" smtClean="0">
                <a:solidFill>
                  <a:srgbClr val="C00000"/>
                </a:solidFill>
              </a:rPr>
              <a:t> ДЕНЬ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5337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" descr="C:\Users\www\Desktop\К УРОКУ\img9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9980" y="420625"/>
            <a:ext cx="4428655" cy="609802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pic>
        <p:nvPicPr>
          <p:cNvPr id="5" name="Picture 2" descr="C:\Users\www\Desktop\К УРОКУ\сс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6498" y="420625"/>
            <a:ext cx="4429091" cy="609802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26710883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310" y="378823"/>
            <a:ext cx="9647871" cy="6204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45557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638629" y="188914"/>
            <a:ext cx="11248570" cy="549275"/>
          </a:xfrm>
          <a:solidFill>
            <a:srgbClr val="A4FAA4"/>
          </a:solidFill>
          <a:ln>
            <a:solidFill>
              <a:schemeClr val="accent2"/>
            </a:solidFill>
          </a:ln>
        </p:spPr>
        <p:txBody>
          <a:bodyPr>
            <a:noAutofit/>
          </a:bodyPr>
          <a:lstStyle/>
          <a:p>
            <a:pPr eaLnBrk="1" hangingPunct="1"/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Отрицательное и положительное влияние человека на природу</a:t>
            </a:r>
          </a:p>
        </p:txBody>
      </p:sp>
      <p:pic>
        <p:nvPicPr>
          <p:cNvPr id="25603" name="Picture 3" descr="тн 3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47851" y="855663"/>
            <a:ext cx="2087563" cy="179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 descr="тн 3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74826" y="2852738"/>
            <a:ext cx="2162175" cy="185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5" descr="тн 4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74826" y="4868863"/>
            <a:ext cx="2087563" cy="171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6" descr="тн 4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28025" y="885825"/>
            <a:ext cx="2160588" cy="177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7" descr="тн 4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401051" y="2924176"/>
            <a:ext cx="2087563" cy="171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Picture 8" descr="тн 4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401050" y="5013325"/>
            <a:ext cx="19431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9" name="Picture 9" descr="тн 4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16501" y="2060575"/>
            <a:ext cx="2271713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8" name="Line 10"/>
          <p:cNvSpPr>
            <a:spLocks noChangeShapeType="1"/>
          </p:cNvSpPr>
          <p:nvPr/>
        </p:nvSpPr>
        <p:spPr bwMode="auto">
          <a:xfrm flipH="1" flipV="1">
            <a:off x="4079876" y="1773238"/>
            <a:ext cx="936625" cy="6477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8139" name="Line 11"/>
          <p:cNvSpPr>
            <a:spLocks noChangeShapeType="1"/>
          </p:cNvSpPr>
          <p:nvPr/>
        </p:nvSpPr>
        <p:spPr bwMode="auto">
          <a:xfrm flipH="1">
            <a:off x="4151313" y="4437064"/>
            <a:ext cx="1009650" cy="1150937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8140" name="Line 12"/>
          <p:cNvSpPr>
            <a:spLocks noChangeShapeType="1"/>
          </p:cNvSpPr>
          <p:nvPr/>
        </p:nvSpPr>
        <p:spPr bwMode="auto">
          <a:xfrm>
            <a:off x="7319964" y="3429000"/>
            <a:ext cx="936625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8141" name="Line 13"/>
          <p:cNvSpPr>
            <a:spLocks noChangeShapeType="1"/>
          </p:cNvSpPr>
          <p:nvPr/>
        </p:nvSpPr>
        <p:spPr bwMode="auto">
          <a:xfrm flipH="1">
            <a:off x="4008438" y="3644900"/>
            <a:ext cx="1079500" cy="0"/>
          </a:xfrm>
          <a:prstGeom prst="line">
            <a:avLst/>
          </a:prstGeom>
          <a:noFill/>
          <a:ln w="57150" cmpd="thinThick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8142" name="Line 14"/>
          <p:cNvSpPr>
            <a:spLocks noChangeShapeType="1"/>
          </p:cNvSpPr>
          <p:nvPr/>
        </p:nvSpPr>
        <p:spPr bwMode="auto">
          <a:xfrm flipV="1">
            <a:off x="7175500" y="1844675"/>
            <a:ext cx="1081088" cy="647700"/>
          </a:xfrm>
          <a:prstGeom prst="line">
            <a:avLst/>
          </a:prstGeom>
          <a:noFill/>
          <a:ln w="57150" cmpd="thinThick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8143" name="Line 15"/>
          <p:cNvSpPr>
            <a:spLocks noChangeShapeType="1"/>
          </p:cNvSpPr>
          <p:nvPr/>
        </p:nvSpPr>
        <p:spPr bwMode="auto">
          <a:xfrm>
            <a:off x="7104064" y="4437063"/>
            <a:ext cx="936625" cy="1079500"/>
          </a:xfrm>
          <a:prstGeom prst="line">
            <a:avLst/>
          </a:prstGeom>
          <a:noFill/>
          <a:ln w="57150" cmpd="thinThick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95732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8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48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48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8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8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8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8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8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8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8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8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8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8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8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8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8" grpId="0" animBg="1"/>
      <p:bldP spid="48139" grpId="0" animBg="1"/>
      <p:bldP spid="48140" grpId="0" animBg="1"/>
      <p:bldP spid="48141" grpId="0" animBg="1"/>
      <p:bldP spid="48142" grpId="0" animBg="1"/>
      <p:bldP spid="4814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WordArt 3"/>
          <p:cNvSpPr>
            <a:spLocks noChangeArrowheads="1" noChangeShapeType="1" noTextEdit="1"/>
          </p:cNvSpPr>
          <p:nvPr/>
        </p:nvSpPr>
        <p:spPr bwMode="auto">
          <a:xfrm>
            <a:off x="2351089" y="260350"/>
            <a:ext cx="7273925" cy="1081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Игра "Назови правило".</a:t>
            </a:r>
          </a:p>
        </p:txBody>
      </p:sp>
      <p:pic>
        <p:nvPicPr>
          <p:cNvPr id="51204" name="Picture 4" descr="тн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95375" y="1521333"/>
            <a:ext cx="2368550" cy="2483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5" name="Picture 5" descr="тн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6698" y="1484745"/>
            <a:ext cx="2075544" cy="2161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6" name="Picture 6" descr="тн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25486" y="3858366"/>
            <a:ext cx="2175103" cy="2323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7" name="Picture 7" descr="тн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75274" y="3789362"/>
            <a:ext cx="2302783" cy="2512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8" name="Picture 8" descr="тн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75499" y="1521333"/>
            <a:ext cx="2081939" cy="2171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9" name="Picture 9" descr="тн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192419" y="3881952"/>
            <a:ext cx="2238374" cy="2398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5" name="Line 10"/>
          <p:cNvSpPr>
            <a:spLocks noChangeShapeType="1"/>
          </p:cNvSpPr>
          <p:nvPr/>
        </p:nvSpPr>
        <p:spPr bwMode="auto">
          <a:xfrm>
            <a:off x="2351088" y="242093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211" name="Line 11"/>
          <p:cNvSpPr>
            <a:spLocks noChangeShapeType="1"/>
          </p:cNvSpPr>
          <p:nvPr/>
        </p:nvSpPr>
        <p:spPr bwMode="auto">
          <a:xfrm>
            <a:off x="1621967" y="2227467"/>
            <a:ext cx="1295400" cy="792163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212" name="Line 12"/>
          <p:cNvSpPr>
            <a:spLocks noChangeShapeType="1"/>
          </p:cNvSpPr>
          <p:nvPr/>
        </p:nvSpPr>
        <p:spPr bwMode="auto">
          <a:xfrm>
            <a:off x="4430257" y="2276052"/>
            <a:ext cx="1368425" cy="6477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213" name="Line 13"/>
          <p:cNvSpPr>
            <a:spLocks noChangeShapeType="1"/>
          </p:cNvSpPr>
          <p:nvPr/>
        </p:nvSpPr>
        <p:spPr bwMode="auto">
          <a:xfrm>
            <a:off x="2854040" y="4678505"/>
            <a:ext cx="1576217" cy="58228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214" name="Line 14"/>
          <p:cNvSpPr>
            <a:spLocks noChangeShapeType="1"/>
          </p:cNvSpPr>
          <p:nvPr/>
        </p:nvSpPr>
        <p:spPr bwMode="auto">
          <a:xfrm>
            <a:off x="5771015" y="4828827"/>
            <a:ext cx="1368425" cy="433388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215" name="Line 15"/>
          <p:cNvSpPr>
            <a:spLocks noChangeShapeType="1"/>
          </p:cNvSpPr>
          <p:nvPr/>
        </p:nvSpPr>
        <p:spPr bwMode="auto">
          <a:xfrm>
            <a:off x="7391401" y="2492376"/>
            <a:ext cx="1368425" cy="50482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216" name="Line 16"/>
          <p:cNvSpPr>
            <a:spLocks noChangeShapeType="1"/>
          </p:cNvSpPr>
          <p:nvPr/>
        </p:nvSpPr>
        <p:spPr bwMode="auto">
          <a:xfrm>
            <a:off x="9589406" y="4952379"/>
            <a:ext cx="1439862" cy="576263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6188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5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51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1" grpId="0" animBg="1"/>
      <p:bldP spid="51212" grpId="0" animBg="1"/>
      <p:bldP spid="51213" grpId="0" animBg="1"/>
      <p:bldP spid="51214" grpId="0" animBg="1"/>
      <p:bldP spid="51215" grpId="0" animBg="1"/>
      <p:bldP spid="512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980" y="326568"/>
            <a:ext cx="4632778" cy="6177038"/>
          </a:xfrm>
          <a:prstGeom prst="rect">
            <a:avLst/>
          </a:prstGeom>
          <a:ln w="63500">
            <a:solidFill>
              <a:srgbClr val="FF0000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8597" y="296330"/>
            <a:ext cx="4158343" cy="6237515"/>
          </a:xfrm>
          <a:prstGeom prst="rect">
            <a:avLst/>
          </a:prstGeom>
          <a:ln w="63500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33068783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7173"/>
            <a:ext cx="12282242" cy="76764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>
                <a:solidFill>
                  <a:srgbClr val="C00000"/>
                </a:solidFill>
              </a:rPr>
              <a:t/>
            </a:r>
            <a:br>
              <a:rPr lang="ru-RU" dirty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>
                <a:solidFill>
                  <a:srgbClr val="C00000"/>
                </a:solidFill>
              </a:rPr>
              <a:t/>
            </a:r>
            <a:br>
              <a:rPr lang="ru-RU" dirty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СПАСИБО 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ЗА 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ВНИМАНИЕ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/>
              <a:t>Сс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04208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274639"/>
            <a:ext cx="8229600" cy="687387"/>
          </a:xfrm>
        </p:spPr>
        <p:txBody>
          <a:bodyPr>
            <a:normAutofit fontScale="90000"/>
          </a:bodyPr>
          <a:lstStyle/>
          <a:p>
            <a:r>
              <a:rPr lang="ru-RU" altLang="ru-RU" dirty="0">
                <a:solidFill>
                  <a:srgbClr val="0000FF"/>
                </a:solidFill>
              </a:rPr>
              <a:t> </a:t>
            </a:r>
            <a:r>
              <a:rPr lang="ru-RU" altLang="ru-RU" sz="6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 такое  экология?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06401" y="962026"/>
            <a:ext cx="5611814" cy="5057776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90000"/>
              </a:lnSpc>
            </a:pPr>
            <a:endParaRPr lang="ru-RU" altLang="ru-RU" sz="700" dirty="0"/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altLang="ru-RU" sz="14400" b="1" i="1" u="sng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 словарик:</a:t>
            </a:r>
          </a:p>
          <a:p>
            <a:pPr algn="ctr">
              <a:lnSpc>
                <a:spcPct val="90000"/>
              </a:lnSpc>
              <a:buFontTx/>
              <a:buNone/>
            </a:pPr>
            <a:endParaRPr lang="ru-RU" altLang="ru-RU" sz="1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altLang="ru-RU" sz="16000" b="1" i="1" u="sng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altLang="ru-RU" sz="16000" b="1" i="1" u="sng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Экос</a:t>
            </a:r>
            <a:r>
              <a:rPr lang="ru-RU" altLang="ru-RU" sz="16000" b="1" i="1" u="sng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altLang="ru-RU" sz="160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altLang="ru-RU" sz="160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altLang="ru-RU" sz="16000" b="1" i="1" u="sng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«Логос»</a:t>
            </a:r>
            <a:r>
              <a:rPr lang="ru-RU" altLang="ru-RU" sz="160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altLang="ru-RU" sz="160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ученье, наука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altLang="ru-RU" sz="160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 переводе с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altLang="ru-RU" sz="160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греческого языка)</a:t>
            </a:r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6816725" y="962026"/>
            <a:ext cx="4707618" cy="5419725"/>
          </a:xfrm>
        </p:spPr>
        <p:txBody>
          <a:bodyPr>
            <a:noAutofit/>
          </a:bodyPr>
          <a:lstStyle/>
          <a:p>
            <a:pPr marL="45720" indent="0" algn="ctr">
              <a:lnSpc>
                <a:spcPct val="90000"/>
              </a:lnSpc>
              <a:buNone/>
            </a:pPr>
            <a:r>
              <a:rPr lang="ru-RU" altLang="ru-RU" sz="54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Экология</a:t>
            </a:r>
            <a:r>
              <a:rPr lang="ru-RU" altLang="ru-RU" sz="5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5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наука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altLang="ru-RU" sz="5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нашем общем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altLang="ru-RU" sz="5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доме – планете Земля</a:t>
            </a:r>
          </a:p>
        </p:txBody>
      </p:sp>
      <p:pic>
        <p:nvPicPr>
          <p:cNvPr id="32773" name="Picture 5" descr="j03351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375" y="2349500"/>
            <a:ext cx="2089150" cy="237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63123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06400" y="882375"/>
            <a:ext cx="11263086" cy="4154081"/>
          </a:xfrm>
        </p:spPr>
        <p:txBody>
          <a:bodyPr>
            <a:noAutofit/>
          </a:bodyPr>
          <a:lstStyle/>
          <a:p>
            <a:r>
              <a:rPr lang="ru-RU" sz="8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«Экологический </a:t>
            </a:r>
            <a:br>
              <a:rPr lang="ru-RU" sz="8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8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8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8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калейдоскоп»</a:t>
            </a:r>
            <a:endParaRPr lang="ru-RU" sz="8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84802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3" descr="C:\Documents and Settings\Admin\Рабочий стол\Природа и человек\839664_20060322114827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4949" y="281367"/>
            <a:ext cx="4784357" cy="3588267"/>
          </a:xfrm>
          <a:prstGeom prst="rect">
            <a:avLst/>
          </a:prstGeom>
          <a:solidFill>
            <a:srgbClr val="FF0000"/>
          </a:solidFill>
          <a:ln w="762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Рисунок 9" descr="img_penki_spil_vyrubka_derevev_820_4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01606" y="2931886"/>
            <a:ext cx="6483993" cy="3612511"/>
          </a:xfrm>
          <a:prstGeom prst="rect">
            <a:avLst/>
          </a:prstGeom>
          <a:solidFill>
            <a:srgbClr val="FF0000"/>
          </a:solidFill>
          <a:ln w="762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8398876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C:\Documents and Settings\Admin\Рабочий стол\Природа и человек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9980" y="431922"/>
            <a:ext cx="4945468" cy="3376533"/>
          </a:xfrm>
          <a:prstGeom prst="rect">
            <a:avLst/>
          </a:prstGeom>
          <a:solidFill>
            <a:srgbClr val="FF0000">
              <a:alpha val="86000"/>
            </a:srgbClr>
          </a:solidFill>
          <a:ln w="76200">
            <a:solidFill>
              <a:srgbClr val="FF0000">
                <a:alpha val="68000"/>
              </a:srgbClr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6" descr="уборка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4674" y="1935105"/>
            <a:ext cx="5207683" cy="4567295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01046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7" descr="грязь ре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041" y="159562"/>
            <a:ext cx="5463770" cy="4020552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вод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02954" y="2514069"/>
            <a:ext cx="5926925" cy="4034401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0841260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ln>
            <a:solidFill>
              <a:srgbClr val="FFFFFF"/>
            </a:solidFill>
          </a:ln>
        </p:spPr>
        <p:txBody>
          <a:bodyPr/>
          <a:lstStyle/>
          <a:p>
            <a:endParaRPr lang="ru-RU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i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3771" y="398429"/>
            <a:ext cx="4572000" cy="3657600"/>
          </a:xfrm>
          <a:noFill/>
          <a:ln w="762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4594" y="287108"/>
            <a:ext cx="4290916" cy="62247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40792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xtk4"/>
          <p:cNvPicPr>
            <a:picLocks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36077" y="2396055"/>
            <a:ext cx="5635358" cy="37434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>
                <a:alpha val="94000"/>
              </a:srgb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Documents and Settings\Admin\Рабочий стол\Природа и человек\a00167bfdb8faea6952d52a2ac1ab1cc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837" y="404058"/>
            <a:ext cx="5038945" cy="3645428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686148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5" descr="2 пожар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9306" y="347833"/>
            <a:ext cx="5031776" cy="3521801"/>
          </a:xfrm>
          <a:noFill/>
          <a:ln w="762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" name="Рисунок 9" descr="7ca420ab2db292f09554ca4b01cb365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33479" y="3018971"/>
            <a:ext cx="6154136" cy="3461701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708451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Базис</Template>
  <TotalTime>209</TotalTime>
  <Words>54</Words>
  <Application>Microsoft Office PowerPoint</Application>
  <PresentationFormat>Широкоэкранный</PresentationFormat>
  <Paragraphs>19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Corbel</vt:lpstr>
      <vt:lpstr>Times New Roman</vt:lpstr>
      <vt:lpstr>Базис</vt:lpstr>
      <vt:lpstr>ДобрЫЙ ДЕНЬ</vt:lpstr>
      <vt:lpstr> Что  такое  экология?</vt:lpstr>
      <vt:lpstr>«Экологический   калейдоскоп»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Отрицательное и положительное влияние человека на природу</vt:lpstr>
      <vt:lpstr>Презентация PowerPoint</vt:lpstr>
      <vt:lpstr>Презентация PowerPoint</vt:lpstr>
      <vt:lpstr>     СПАСИБО  ЗА  ВНИМАНИЕ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Tatiana</dc:creator>
  <cp:lastModifiedBy>Tatiana</cp:lastModifiedBy>
  <cp:revision>27</cp:revision>
  <dcterms:created xsi:type="dcterms:W3CDTF">2021-12-14T17:07:20Z</dcterms:created>
  <dcterms:modified xsi:type="dcterms:W3CDTF">2021-12-15T20:07:24Z</dcterms:modified>
</cp:coreProperties>
</file>