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jpeg"/><Relationship Id="rId10" Type="http://schemas.openxmlformats.org/officeDocument/2006/relationships/image" Target="../media/image42.pn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900igr.net/up/datai/259196/0001-00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44" name="Picture 20" descr="https://189131.selcdn.ru/leonardo/uploadsForSiteId/167676/texteditor/dce6f498-dd9c-46d7-9dbf-28119fc5105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96552" y="0"/>
            <a:ext cx="9747533" cy="71228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91680" y="404664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Segoe Script" pitchFamily="66" charset="0"/>
              </a:rPr>
              <a:t>Библиотечный урок</a:t>
            </a:r>
            <a:endParaRPr lang="ru-RU" sz="4000" b="1" dirty="0">
              <a:latin typeface="Segoe Script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0116" y="836712"/>
            <a:ext cx="791306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«Правила 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 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умение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обращаться с 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книгой»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38" name="Picture 14" descr="https://thumbs.dreamstime.com/b/%D1%80%D0%B0%D0%B7%D0%B2%D0%B5%D0%B2%D0%B0%D1%82%D1%8C-%D0%BA%D0%BD%D0%B8%D0%B3%D0%B8-5367500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156176" y="4077072"/>
            <a:ext cx="2780928" cy="2780928"/>
          </a:xfrm>
          <a:prstGeom prst="rect">
            <a:avLst/>
          </a:prstGeom>
          <a:noFill/>
        </p:spPr>
      </p:pic>
      <p:pic>
        <p:nvPicPr>
          <p:cNvPr id="1040" name="Picture 16" descr="https://avatars.mds.yandex.net/get-pdb/1858966/5713d10f-a613-4015-939c-9427b68b3a6b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84962" y="3140968"/>
            <a:ext cx="3715230" cy="3436588"/>
          </a:xfrm>
          <a:prstGeom prst="rect">
            <a:avLst/>
          </a:prstGeom>
          <a:noFill/>
        </p:spPr>
      </p:pic>
      <p:pic>
        <p:nvPicPr>
          <p:cNvPr id="1032" name="Picture 8" descr="https://thumbs.dreamstime.com/b/%D1%85%D0%B0%D1%80%D0%B0%D0%BA%D1%82%D0%B5%D1%80-%D1%82%D0%B0-%D0%B8%D1%81%D0%BC%D0%B0%D0%BD%D0%B0-%D0%BA%D0%BD%D0%B8%D0%B3%D0%B8-%D1%88%D0%B0%D1%80%D0%B6%D0%B0-%D0%BC%D0%B8-%D1%8B%D0%B9-%D0%BE%D0%B1%D1%80%D0%B0%D0%B7%D0%BE%D0%B2%D0%B0%D0%BD%D0%B8%D0%B5-%D0%B8-%D0%B6%D1%83-%D0%B8%D0%BA-%D1%83%D1%87%D0%B8%D1%82%D1%8C-7877344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645024"/>
            <a:ext cx="2982144" cy="2982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259196/0001-001-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0"/>
            <a:ext cx="3718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Кроссворд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692696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Segoe Script" pitchFamily="66" charset="0"/>
              </a:rPr>
              <a:t>проверим знания</a:t>
            </a:r>
            <a:endParaRPr lang="ru-RU" sz="4800" b="1" dirty="0">
              <a:latin typeface="Segoe Script" pitchFamily="66" charset="0"/>
            </a:endParaRPr>
          </a:p>
        </p:txBody>
      </p:sp>
      <p:pic>
        <p:nvPicPr>
          <p:cNvPr id="24578" name="Picture 2" descr="https://forkidsandmum.ru/pictures/102308731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4624"/>
            <a:ext cx="1805483" cy="1469964"/>
          </a:xfrm>
          <a:prstGeom prst="rect">
            <a:avLst/>
          </a:prstGeom>
          <a:noFill/>
        </p:spPr>
      </p:pic>
      <p:pic>
        <p:nvPicPr>
          <p:cNvPr id="24580" name="Picture 4" descr="https://izdat-chern.ru/wp-content/uploads/2017/01/proizv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16832"/>
            <a:ext cx="2407814" cy="2088232"/>
          </a:xfrm>
          <a:prstGeom prst="rect">
            <a:avLst/>
          </a:prstGeom>
          <a:noFill/>
        </p:spPr>
      </p:pic>
      <p:pic>
        <p:nvPicPr>
          <p:cNvPr id="24584" name="Picture 8" descr="https://avatars.mds.yandex.net/get-zen_doc/920263/pub_5d8e35e78600e100ad5c7d90_5d8eb0df98fe7900ae82eb3b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2132856"/>
            <a:ext cx="2267744" cy="2119366"/>
          </a:xfrm>
          <a:prstGeom prst="rect">
            <a:avLst/>
          </a:prstGeom>
          <a:noFill/>
        </p:spPr>
      </p:pic>
      <p:pic>
        <p:nvPicPr>
          <p:cNvPr id="24586" name="Picture 10" descr="https://beroeans.net/wp-content/uploads/2020/02/Boo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1268760"/>
            <a:ext cx="1682552" cy="950642"/>
          </a:xfrm>
          <a:prstGeom prst="rect">
            <a:avLst/>
          </a:prstGeom>
          <a:noFill/>
        </p:spPr>
      </p:pic>
      <p:pic>
        <p:nvPicPr>
          <p:cNvPr id="24588" name="Picture 12" descr="http://news.litagenty.ru/wp-content/uploads/2017/08/%D0%B2-%D0%B1%D0%B8%D0%B1%D0%BB%D0%B8%D0%BE%D1%82%D0%B5%D0%BA%D0%B5-938x70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4693669"/>
            <a:ext cx="2808312" cy="2119707"/>
          </a:xfrm>
          <a:prstGeom prst="rect">
            <a:avLst/>
          </a:prstGeom>
          <a:noFill/>
        </p:spPr>
      </p:pic>
      <p:pic>
        <p:nvPicPr>
          <p:cNvPr id="24590" name="Picture 14" descr="https://ds04.infourok.ru/uploads/ex/112e/0011011d-61e8f3be/img22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93070" y="1196752"/>
            <a:ext cx="1399010" cy="1049258"/>
          </a:xfrm>
          <a:prstGeom prst="rect">
            <a:avLst/>
          </a:prstGeom>
          <a:noFill/>
        </p:spPr>
      </p:pic>
      <p:pic>
        <p:nvPicPr>
          <p:cNvPr id="24592" name="Picture 16" descr="https://www.istekirtasiye.com/high-quality-tape-koli-bandi-seffaf-60-x-100-103940-60-B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4869160"/>
            <a:ext cx="1541984" cy="1541984"/>
          </a:xfrm>
          <a:prstGeom prst="rect">
            <a:avLst/>
          </a:prstGeom>
          <a:noFill/>
        </p:spPr>
      </p:pic>
      <p:pic>
        <p:nvPicPr>
          <p:cNvPr id="6" name="Рисунок 5" descr="biocrossword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284288" y="1052736"/>
            <a:ext cx="4880000" cy="5553103"/>
          </a:xfrm>
          <a:prstGeom prst="rect">
            <a:avLst/>
          </a:prstGeom>
        </p:spPr>
      </p:pic>
      <p:pic>
        <p:nvPicPr>
          <p:cNvPr id="24596" name="Picture 20" descr="https://pixy.org/src/9/9169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03848" y="5013176"/>
            <a:ext cx="2592288" cy="1700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259196/0001-001-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83568" y="404664"/>
            <a:ext cx="74888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Книгу бережно храните.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Берегите и любите,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Чтобы жизнь ее продлить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Аккуратным надо быть!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cs typeface="Arial" pitchFamily="34" charset="0"/>
            </a:endParaRPr>
          </a:p>
        </p:txBody>
      </p:sp>
      <p:pic>
        <p:nvPicPr>
          <p:cNvPr id="23555" name="Picture 3" descr="https://ost-nvo.com.ua/wp-content/uploads/2020/01/0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492896"/>
            <a:ext cx="7308304" cy="4110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259196/0001-001-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6391" name="Picture 7" descr="https://st2.depositphotos.com/1013869/9402/v/950/depositphotos_94021430-stock-illustration-frosted-winter-window-vector-illustr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4262287" cy="45091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63480" y="692696"/>
            <a:ext cx="46805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Script" pitchFamily="66" charset="0"/>
              </a:rPr>
              <a:t>За окном гуляет вьюга,</a:t>
            </a:r>
          </a:p>
          <a:p>
            <a:r>
              <a:rPr lang="ru-RU" dirty="0" smtClean="0">
                <a:latin typeface="Segoe Script" pitchFamily="66" charset="0"/>
              </a:rPr>
              <a:t>Чертит на окне узор,</a:t>
            </a:r>
          </a:p>
          <a:p>
            <a:r>
              <a:rPr lang="ru-RU" dirty="0" smtClean="0">
                <a:latin typeface="Segoe Script" pitchFamily="66" charset="0"/>
              </a:rPr>
              <a:t>А мы в тепле с любимым другом</a:t>
            </a:r>
          </a:p>
          <a:p>
            <a:r>
              <a:rPr lang="ru-RU" dirty="0" smtClean="0">
                <a:latin typeface="Segoe Script" pitchFamily="66" charset="0"/>
              </a:rPr>
              <a:t>Вели весь вечер разговор.</a:t>
            </a:r>
          </a:p>
          <a:p>
            <a:r>
              <a:rPr lang="ru-RU" dirty="0" smtClean="0">
                <a:latin typeface="Segoe Script" pitchFamily="66" charset="0"/>
              </a:rPr>
              <a:t>Показывал он мне картинки,</a:t>
            </a:r>
          </a:p>
          <a:p>
            <a:r>
              <a:rPr lang="ru-RU" dirty="0" smtClean="0">
                <a:latin typeface="Segoe Script" pitchFamily="66" charset="0"/>
              </a:rPr>
              <a:t>Ребячий лагерь, лес, костер.</a:t>
            </a:r>
          </a:p>
          <a:p>
            <a:r>
              <a:rPr lang="ru-RU" dirty="0" smtClean="0">
                <a:latin typeface="Segoe Script" pitchFamily="66" charset="0"/>
              </a:rPr>
              <a:t>Взял я чернильную резинку</a:t>
            </a:r>
          </a:p>
          <a:p>
            <a:r>
              <a:rPr lang="ru-RU" dirty="0" smtClean="0">
                <a:latin typeface="Segoe Script" pitchFamily="66" charset="0"/>
              </a:rPr>
              <a:t>И с друга пятнышки все стер.</a:t>
            </a:r>
          </a:p>
          <a:p>
            <a:r>
              <a:rPr lang="ru-RU" dirty="0" smtClean="0">
                <a:latin typeface="Segoe Script" pitchFamily="66" charset="0"/>
              </a:rPr>
              <a:t>Потом закладкой голубою</a:t>
            </a:r>
          </a:p>
          <a:p>
            <a:r>
              <a:rPr lang="ru-RU" dirty="0" smtClean="0">
                <a:latin typeface="Segoe Script" pitchFamily="66" charset="0"/>
              </a:rPr>
              <a:t>Листы до завтра заложил.</a:t>
            </a:r>
          </a:p>
          <a:p>
            <a:r>
              <a:rPr lang="ru-RU" dirty="0" smtClean="0">
                <a:latin typeface="Segoe Script" pitchFamily="66" charset="0"/>
              </a:rPr>
              <a:t>Взял друга бережно рукою</a:t>
            </a:r>
          </a:p>
          <a:p>
            <a:r>
              <a:rPr lang="ru-RU" dirty="0" smtClean="0">
                <a:latin typeface="Segoe Script" pitchFamily="66" charset="0"/>
              </a:rPr>
              <a:t>И в шкаф на полку положил.</a:t>
            </a:r>
          </a:p>
          <a:p>
            <a:endParaRPr lang="ru-RU" dirty="0"/>
          </a:p>
        </p:txBody>
      </p:sp>
      <p:pic>
        <p:nvPicPr>
          <p:cNvPr id="16389" name="Picture 5" descr="https://image.freepik.com/free-vector/_7710-1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2204864"/>
            <a:ext cx="2927956" cy="4419998"/>
          </a:xfrm>
          <a:prstGeom prst="rect">
            <a:avLst/>
          </a:prstGeom>
          <a:noFill/>
        </p:spPr>
      </p:pic>
      <p:pic>
        <p:nvPicPr>
          <p:cNvPr id="16397" name="Picture 13" descr="https://mediacratia.ru/wp-content/uploads/2020/02/vystavka-novye-knigi-novogo-vek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0019"/>
          <a:stretch>
            <a:fillRect/>
          </a:stretch>
        </p:blipFill>
        <p:spPr bwMode="auto">
          <a:xfrm flipH="1">
            <a:off x="4067943" y="4437112"/>
            <a:ext cx="5076057" cy="2160240"/>
          </a:xfrm>
          <a:prstGeom prst="rect">
            <a:avLst/>
          </a:prstGeom>
          <a:noFill/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259196/0001-001-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5364" name="Picture 4" descr="https://autogear.ru/misc/i/gallery/44269/2628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08720"/>
            <a:ext cx="3242313" cy="216024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395536" y="260648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Segoe Script" pitchFamily="66" charset="0"/>
              </a:rPr>
              <a:t>Кто трудится над созданием книг?</a:t>
            </a:r>
            <a:endParaRPr lang="ru-RU" sz="2800" b="1" dirty="0">
              <a:latin typeface="Segoe Script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06896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Автор (писатель, поэт)</a:t>
            </a:r>
            <a:endParaRPr lang="ru-RU" dirty="0"/>
          </a:p>
        </p:txBody>
      </p:sp>
      <p:pic>
        <p:nvPicPr>
          <p:cNvPr id="15366" name="Picture 6" descr="http://cn15.nevsedoma.com.ua/photo/14/1490/107_files/1519209086-80739310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692696"/>
            <a:ext cx="2190056" cy="21900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19872" y="30596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Художник</a:t>
            </a:r>
            <a:endParaRPr lang="ru-RU" dirty="0"/>
          </a:p>
        </p:txBody>
      </p:sp>
      <p:pic>
        <p:nvPicPr>
          <p:cNvPr id="15368" name="Picture 8" descr="https://push-kolosok16.edumsko.ru/uploads/3000/3003/section/195878/risunki/school21088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084168" y="908720"/>
            <a:ext cx="2548986" cy="22322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228184" y="299695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Редактор </a:t>
            </a:r>
            <a:endParaRPr lang="ru-RU" dirty="0"/>
          </a:p>
        </p:txBody>
      </p:sp>
      <p:pic>
        <p:nvPicPr>
          <p:cNvPr id="15370" name="Picture 10" descr="http://ntoprint.ru/wp-content/uploads/2018/04/1460018884_i6gdsk9wqetnbwj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356992"/>
            <a:ext cx="2505774" cy="2438954"/>
          </a:xfrm>
          <a:prstGeom prst="rect">
            <a:avLst/>
          </a:prstGeom>
          <a:noFill/>
        </p:spPr>
      </p:pic>
      <p:pic>
        <p:nvPicPr>
          <p:cNvPr id="15372" name="Picture 12" descr="http://www.pleseck.ru/tipografiya/0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3717032"/>
            <a:ext cx="3040538" cy="216024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71600" y="594928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Работники типографии</a:t>
            </a:r>
            <a:endParaRPr lang="ru-RU" dirty="0"/>
          </a:p>
        </p:txBody>
      </p:sp>
      <p:pic>
        <p:nvPicPr>
          <p:cNvPr id="15382" name="Picture 22" descr="https://thumbs.dreamstime.com/b/fairy-%D0%BA%D0%BD%D0%B8%D0%B3%D0%B0-64540705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3299340"/>
            <a:ext cx="2771800" cy="3558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259196/0001-001-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04664"/>
            <a:ext cx="5256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Segoe Script" pitchFamily="66" charset="0"/>
              </a:rPr>
              <a:t>«</a:t>
            </a:r>
            <a:r>
              <a:rPr lang="ru-RU" sz="2400" b="1" dirty="0" err="1" smtClean="0">
                <a:latin typeface="Segoe Script" pitchFamily="66" charset="0"/>
              </a:rPr>
              <a:t>Книжкины</a:t>
            </a:r>
            <a:r>
              <a:rPr lang="ru-RU" sz="2400" b="1" dirty="0" smtClean="0">
                <a:latin typeface="Segoe Script" pitchFamily="66" charset="0"/>
              </a:rPr>
              <a:t> жалобы, </a:t>
            </a:r>
            <a:endParaRPr lang="ru-RU" sz="2400" b="1" dirty="0" smtClean="0">
              <a:latin typeface="Segoe Script" pitchFamily="66" charset="0"/>
            </a:endParaRPr>
          </a:p>
          <a:p>
            <a:pPr algn="ctr"/>
            <a:r>
              <a:rPr lang="ru-RU" sz="2400" b="1" dirty="0" smtClean="0">
                <a:latin typeface="Segoe Script" pitchFamily="66" charset="0"/>
              </a:rPr>
              <a:t>или </a:t>
            </a:r>
          </a:p>
          <a:p>
            <a:pPr algn="ctr"/>
            <a:r>
              <a:rPr lang="ru-RU" sz="2400" b="1" dirty="0" smtClean="0">
                <a:latin typeface="Segoe Script" pitchFamily="66" charset="0"/>
              </a:rPr>
              <a:t>Что </a:t>
            </a:r>
            <a:r>
              <a:rPr lang="ru-RU" sz="2400" b="1" dirty="0" smtClean="0">
                <a:latin typeface="Segoe Script" pitchFamily="66" charset="0"/>
              </a:rPr>
              <a:t>книга желала бы»</a:t>
            </a:r>
            <a:endParaRPr lang="ru-RU" sz="2400" b="1" dirty="0">
              <a:latin typeface="Segoe Script" pitchFamily="66" charset="0"/>
            </a:endParaRPr>
          </a:p>
        </p:txBody>
      </p:sp>
      <p:pic>
        <p:nvPicPr>
          <p:cNvPr id="14338" name="Picture 2" descr="http://biblio-vyborg.ru/media/4308/1-ya-kni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916832"/>
            <a:ext cx="4829495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2" name="Picture 6" descr="https://7-vz.com/upload/medialibrary/b7b/vosklitsatelnyy-znak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365"/>
          <a:stretch>
            <a:fillRect/>
          </a:stretch>
        </p:blipFill>
        <p:spPr bwMode="auto">
          <a:xfrm flipH="1">
            <a:off x="1835696" y="1772816"/>
            <a:ext cx="1577727" cy="2444760"/>
          </a:xfrm>
          <a:prstGeom prst="rect">
            <a:avLst/>
          </a:prstGeom>
          <a:noFill/>
        </p:spPr>
      </p:pic>
      <p:pic>
        <p:nvPicPr>
          <p:cNvPr id="14344" name="Picture 8" descr="https://cdn3.vectorstock.com/i/1000x1000/25/97/child-holding-a-pencil-and-peeking-from-behind-a-vector-797259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577" b="28147"/>
          <a:stretch>
            <a:fillRect/>
          </a:stretch>
        </p:blipFill>
        <p:spPr bwMode="auto">
          <a:xfrm>
            <a:off x="4716016" y="404664"/>
            <a:ext cx="3851920" cy="1630726"/>
          </a:xfrm>
          <a:prstGeom prst="rect">
            <a:avLst/>
          </a:prstGeom>
          <a:noFill/>
        </p:spPr>
      </p:pic>
      <p:pic>
        <p:nvPicPr>
          <p:cNvPr id="14340" name="Picture 4" descr="http://biblio-vyborg.ru/media/4309/2-ne-dlya-gryaznykh-ruk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98792"/>
            <a:ext cx="4788818" cy="2759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259196/0001-001-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8434" name="Picture 2" descr="http://biblio-vyborg.ru/media/4310/3-pol-i-sup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0"/>
            <a:ext cx="5814503" cy="3356992"/>
          </a:xfrm>
          <a:prstGeom prst="rect">
            <a:avLst/>
          </a:prstGeom>
          <a:noFill/>
        </p:spPr>
      </p:pic>
      <p:pic>
        <p:nvPicPr>
          <p:cNvPr id="18436" name="Picture 4" descr="http://biblio-vyborg.ru/media/4311/4-zagnutye-list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2996952"/>
            <a:ext cx="6084962" cy="3522873"/>
          </a:xfrm>
          <a:prstGeom prst="rect">
            <a:avLst/>
          </a:prstGeom>
          <a:noFill/>
        </p:spPr>
      </p:pic>
      <p:pic>
        <p:nvPicPr>
          <p:cNvPr id="18438" name="Picture 6" descr="https://thumbs.dreamstime.com/b/%D1%8D%D0%BC%D0%BE%D0%B4%D0%B7%D0%B8-%D0%BF%D0%BB%D0%B0%D1%87%D1%83%D1%89%D0%B5%D0%B3%D0%BE-%D0%B2%D0%B5%D0%BA%D1%82%D0%BE%D1%80%D0%B0-%D0%BE%D1%80%D0%B0%D0%BD%D0%B6%D0%B5%D0%B2%D0%BE%D0%B9-%D0%BA%D0%BD%D0%B8%D0%B3%D0%B8-%D0%B8%D0%BB%D0%B8-%D1%86%D0%B2%D0%B5%D1%82%D0%BD%D0%BE%D0%B9-%D0%B8%D0%BB%D0%BB%D1%8E%D1%81%D1%82%D1%80%D0%B0%D1%86%D0%B8%D0%B8-%D1%81-16015767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80112" y="159477"/>
            <a:ext cx="2926970" cy="3223325"/>
          </a:xfrm>
          <a:prstGeom prst="rect">
            <a:avLst/>
          </a:prstGeom>
          <a:noFill/>
        </p:spPr>
      </p:pic>
      <p:pic>
        <p:nvPicPr>
          <p:cNvPr id="18440" name="Picture 8" descr="https://fc.vseosvita.ua/0010k5-565b/00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1429"/>
          <a:stretch>
            <a:fillRect/>
          </a:stretch>
        </p:blipFill>
        <p:spPr bwMode="auto">
          <a:xfrm>
            <a:off x="0" y="4968398"/>
            <a:ext cx="4464495" cy="1889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259196/0001-001-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7410" name="Picture 2" descr="http://biblio-vyborg.ru/media/4312/5-skvernaya-privychk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79804" y="188641"/>
            <a:ext cx="5248966" cy="3024336"/>
          </a:xfrm>
          <a:prstGeom prst="rect">
            <a:avLst/>
          </a:prstGeom>
          <a:noFill/>
        </p:spPr>
      </p:pic>
      <p:pic>
        <p:nvPicPr>
          <p:cNvPr id="17412" name="Picture 4" descr="http://biblio-vyborg.ru/media/4313/6-bud-berezhnym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284984"/>
            <a:ext cx="5868143" cy="3359007"/>
          </a:xfrm>
          <a:prstGeom prst="rect">
            <a:avLst/>
          </a:prstGeom>
          <a:noFill/>
        </p:spPr>
      </p:pic>
      <p:pic>
        <p:nvPicPr>
          <p:cNvPr id="17414" name="Picture 6" descr="https://fc.vseosvita.ua/0010k5-565b/00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717"/>
          <a:stretch>
            <a:fillRect/>
          </a:stretch>
        </p:blipFill>
        <p:spPr bwMode="auto">
          <a:xfrm flipH="1">
            <a:off x="0" y="764704"/>
            <a:ext cx="5030526" cy="2529952"/>
          </a:xfrm>
          <a:prstGeom prst="rect">
            <a:avLst/>
          </a:prstGeom>
          <a:noFill/>
        </p:spPr>
      </p:pic>
      <p:pic>
        <p:nvPicPr>
          <p:cNvPr id="17416" name="Picture 8" descr="https://avatars.mds.yandex.net/get-pdb/1880254/29885a2a-3d5a-43bb-990a-a9a6f2ed349f/s1200?webp=false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3835" y="4752512"/>
            <a:ext cx="1930165" cy="2105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259196/0001-001-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51520" y="1052736"/>
            <a:ext cx="856895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не рисовать, не писать ничего в книгах;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не вырывать листы, не вырезать картинки;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не перегибать книги, чтобы не выпадали листы;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не читать книги во время еды;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не класть в книги карандаши и ручки, чтобы не порвать их корешок;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Segoe Script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пользоваться закладкой.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cs typeface="Arial" pitchFamily="34" charset="0"/>
            </a:endParaRPr>
          </a:p>
        </p:txBody>
      </p:sp>
      <p:pic>
        <p:nvPicPr>
          <p:cNvPr id="5" name="Picture 3" descr="https://technograv.ru/upload/medialibrary/bc9/bc9d899394524b328519aad2cc6b50a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988840"/>
            <a:ext cx="657376" cy="683568"/>
          </a:xfrm>
          <a:prstGeom prst="rect">
            <a:avLst/>
          </a:prstGeom>
          <a:noFill/>
        </p:spPr>
      </p:pic>
      <p:pic>
        <p:nvPicPr>
          <p:cNvPr id="6" name="Picture 3" descr="https://technograv.ru/upload/medialibrary/bc9/bc9d899394524b328519aad2cc6b50a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980728"/>
            <a:ext cx="657376" cy="683568"/>
          </a:xfrm>
          <a:prstGeom prst="rect">
            <a:avLst/>
          </a:prstGeom>
          <a:noFill/>
        </p:spPr>
      </p:pic>
      <p:pic>
        <p:nvPicPr>
          <p:cNvPr id="7" name="Picture 3" descr="https://technograv.ru/upload/medialibrary/bc9/bc9d899394524b328519aad2cc6b50a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924944"/>
            <a:ext cx="623240" cy="648072"/>
          </a:xfrm>
          <a:prstGeom prst="rect">
            <a:avLst/>
          </a:prstGeom>
          <a:noFill/>
        </p:spPr>
      </p:pic>
      <p:pic>
        <p:nvPicPr>
          <p:cNvPr id="8" name="Picture 3" descr="https://technograv.ru/upload/medialibrary/bc9/bc9d899394524b328519aad2cc6b50a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861048"/>
            <a:ext cx="623240" cy="648072"/>
          </a:xfrm>
          <a:prstGeom prst="rect">
            <a:avLst/>
          </a:prstGeom>
          <a:noFill/>
        </p:spPr>
      </p:pic>
      <p:pic>
        <p:nvPicPr>
          <p:cNvPr id="9" name="Picture 3" descr="https://technograv.ru/upload/medialibrary/bc9/bc9d899394524b328519aad2cc6b50af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509120"/>
            <a:ext cx="576064" cy="599016"/>
          </a:xfrm>
          <a:prstGeom prst="rect">
            <a:avLst/>
          </a:prstGeom>
          <a:noFill/>
        </p:spPr>
      </p:pic>
      <p:pic>
        <p:nvPicPr>
          <p:cNvPr id="10" name="Picture 3" descr="https://technograv.ru/upload/medialibrary/bc9/bc9d899394524b328519aad2cc6b50a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5877272"/>
            <a:ext cx="657376" cy="68356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23528" y="188640"/>
            <a:ext cx="8496944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обращения с книгами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259196/0001-001-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0482" name="Picture 2" descr="https://avatars.mds.yandex.net/get-pdb/2836514/3ceb4707-686b-4985-909e-c0a1aa4bf9e3/s1200?webp=fals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" y="3501008"/>
            <a:ext cx="5967986" cy="335699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20484" name="Picture 4" descr="https://3.bp.blogspot.com/-CV9SzKhxeaY/V_OjbPQKRjI/AAAAAAAAD6I/NaC5MYdmnuQWyEDHqdMj7yfHzCRWbJw-QCLcB/s1600/beregiknigubig_mi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0248" y="4020557"/>
            <a:ext cx="3863752" cy="28374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260648"/>
            <a:ext cx="78467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 можешь дать книге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980728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Segoe Script" pitchFamily="66" charset="0"/>
              </a:rPr>
              <a:t>вторую жизнь!</a:t>
            </a:r>
            <a:endParaRPr lang="ru-RU" sz="6000" b="1" dirty="0">
              <a:latin typeface="Segoe Script" pitchFamily="66" charset="0"/>
            </a:endParaRPr>
          </a:p>
        </p:txBody>
      </p:sp>
      <p:pic>
        <p:nvPicPr>
          <p:cNvPr id="20488" name="Picture 8" descr="http://karandashchelny.ru/a/karandash/files/userfiles/images/catalog/91dc0ed4-6439-11ea-85c4-00d86135b5cf_91dc0ed6-6439-11ea-85c4-00d86135b5cf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1772816"/>
            <a:ext cx="2376264" cy="2376264"/>
          </a:xfrm>
          <a:prstGeom prst="rect">
            <a:avLst/>
          </a:prstGeom>
          <a:noFill/>
        </p:spPr>
      </p:pic>
      <p:pic>
        <p:nvPicPr>
          <p:cNvPr id="20486" name="Picture 6" descr="https://cocoiro.me/wp-content/uploads/2019/02/iStock-46703483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1844824"/>
            <a:ext cx="3888432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259196/0001-001-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Основные </a:t>
            </a: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способы </a:t>
            </a:r>
            <a:endParaRPr lang="ru-RU" sz="4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ремонта </a:t>
            </a: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книг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496" y="1196752"/>
            <a:ext cx="910850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- следы от пальцев и карандашные пометки стирай мягким ластиком;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- помятую страницу прогладь тёплым утюгом, заложив страницу между листами не очень плотной бумаги;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- жирные пятна удали, проглаживая страницы горячим утюгом через салфетку;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- там, где у страницы оторван угол, но текст не поврежден, аккуратно подклей клеем-карандашом треугольник белой бумаги, а потом отрежь выступающую кромку;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- разорванный книжный лист подклей полоской папиросной бумаги или скотчем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лучше это делать вдвоем, чтобы не сместить текст);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- выпавший из книги лист вклей с помощью скотча или полоски тонкой белой бумаги и обязательно положи книгу на несколько часов под груз (иначе листы покоробятся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Script" pitchFamily="66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66" charset="0"/>
              <a:cs typeface="Arial" pitchFamily="34" charset="0"/>
            </a:endParaRPr>
          </a:p>
        </p:txBody>
      </p:sp>
      <p:pic>
        <p:nvPicPr>
          <p:cNvPr id="22533" name="Picture 5" descr="https://www.papersisters.de/media/image/31/65/69/MTEX1P112Z-books-0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5517232"/>
            <a:ext cx="9144001" cy="134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304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</cp:revision>
  <dcterms:created xsi:type="dcterms:W3CDTF">2020-06-22T12:25:04Z</dcterms:created>
  <dcterms:modified xsi:type="dcterms:W3CDTF">2020-06-22T14:26:54Z</dcterms:modified>
</cp:coreProperties>
</file>