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56" r:id="rId2"/>
    <p:sldId id="274" r:id="rId3"/>
    <p:sldId id="264" r:id="rId4"/>
    <p:sldId id="323" r:id="rId5"/>
    <p:sldId id="312" r:id="rId6"/>
    <p:sldId id="303" r:id="rId7"/>
    <p:sldId id="310" r:id="rId8"/>
    <p:sldId id="311" r:id="rId9"/>
    <p:sldId id="308" r:id="rId10"/>
    <p:sldId id="357" r:id="rId11"/>
    <p:sldId id="355" r:id="rId12"/>
    <p:sldId id="330" r:id="rId13"/>
    <p:sldId id="354" r:id="rId14"/>
    <p:sldId id="340" r:id="rId15"/>
    <p:sldId id="332" r:id="rId16"/>
    <p:sldId id="314" r:id="rId17"/>
    <p:sldId id="341" r:id="rId18"/>
    <p:sldId id="316" r:id="rId19"/>
    <p:sldId id="258" r:id="rId20"/>
    <p:sldId id="322" r:id="rId21"/>
    <p:sldId id="353" r:id="rId22"/>
    <p:sldId id="318" r:id="rId23"/>
    <p:sldId id="320" r:id="rId24"/>
    <p:sldId id="328" r:id="rId25"/>
    <p:sldId id="344" r:id="rId26"/>
    <p:sldId id="339" r:id="rId27"/>
    <p:sldId id="325" r:id="rId28"/>
    <p:sldId id="335" r:id="rId29"/>
    <p:sldId id="321" r:id="rId30"/>
    <p:sldId id="358" r:id="rId31"/>
    <p:sldId id="294" r:id="rId32"/>
    <p:sldId id="260" r:id="rId33"/>
    <p:sldId id="317" r:id="rId34"/>
    <p:sldId id="359" r:id="rId35"/>
    <p:sldId id="360" r:id="rId36"/>
    <p:sldId id="290" r:id="rId37"/>
    <p:sldId id="349" r:id="rId38"/>
    <p:sldId id="273" r:id="rId39"/>
    <p:sldId id="306" r:id="rId40"/>
    <p:sldId id="352" r:id="rId41"/>
    <p:sldId id="286" r:id="rId42"/>
    <p:sldId id="361" r:id="rId43"/>
    <p:sldId id="269" r:id="rId44"/>
    <p:sldId id="278" r:id="rId45"/>
    <p:sldId id="280" r:id="rId46"/>
    <p:sldId id="279" r:id="rId47"/>
    <p:sldId id="281" r:id="rId48"/>
    <p:sldId id="283" r:id="rId49"/>
    <p:sldId id="370" r:id="rId50"/>
    <p:sldId id="363" r:id="rId51"/>
    <p:sldId id="365" r:id="rId52"/>
    <p:sldId id="362" r:id="rId53"/>
    <p:sldId id="300" r:id="rId54"/>
    <p:sldId id="364" r:id="rId55"/>
    <p:sldId id="366" r:id="rId56"/>
    <p:sldId id="267" r:id="rId57"/>
    <p:sldId id="368" r:id="rId58"/>
    <p:sldId id="367" r:id="rId59"/>
    <p:sldId id="266" r:id="rId60"/>
    <p:sldId id="292" r:id="rId61"/>
    <p:sldId id="276" r:id="rId62"/>
    <p:sldId id="369" r:id="rId6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660066"/>
    <a:srgbClr val="0000CC"/>
    <a:srgbClr val="00FFFF"/>
    <a:srgbClr val="CC6600"/>
    <a:srgbClr val="6600FF"/>
    <a:srgbClr val="FFFF00"/>
    <a:srgbClr val="CC3300"/>
    <a:srgbClr val="003300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6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gif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64.png"/><Relationship Id="rId4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65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gif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gif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gif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gif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gif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gif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gif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gif"/><Relationship Id="rId2" Type="http://schemas.openxmlformats.org/officeDocument/2006/relationships/image" Target="../media/image79.gif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gif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gif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2" name="Picture 2" descr="D:\Картинки\Картинки\Остальное\половодье 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14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5000">
              <a:srgbClr val="CBCBCB"/>
            </a:gs>
            <a:gs pos="13000">
              <a:srgbClr val="5F5F5F"/>
            </a:gs>
            <a:gs pos="21001">
              <a:srgbClr val="5F5F5F"/>
            </a:gs>
            <a:gs pos="63000">
              <a:srgbClr val="FFFFFF"/>
            </a:gs>
            <a:gs pos="67000">
              <a:srgbClr val="B2B2B2"/>
            </a:gs>
            <a:gs pos="69000">
              <a:srgbClr val="292929"/>
            </a:gs>
            <a:gs pos="82001">
              <a:srgbClr val="777777"/>
            </a:gs>
            <a:gs pos="100000">
              <a:srgbClr val="EAEAEA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0" y="0"/>
            <a:ext cx="4929190" cy="5500702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lum bright="-10000"/>
          </a:blip>
          <a:srcRect/>
          <a:stretch>
            <a:fillRect/>
          </a:stretch>
        </p:blipFill>
        <p:spPr bwMode="auto">
          <a:xfrm>
            <a:off x="4929190" y="1357298"/>
            <a:ext cx="4000528" cy="5286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5000628" y="0"/>
            <a:ext cx="39290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ln w="28575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C00000"/>
                </a:solidFill>
              </a:rPr>
              <a:t>Святой Георгий</a:t>
            </a:r>
          </a:p>
          <a:p>
            <a:pPr algn="ctr"/>
            <a:r>
              <a:rPr lang="ru-RU" sz="4000" b="1" i="1" dirty="0" smtClean="0">
                <a:ln w="28575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C00000"/>
                </a:solidFill>
              </a:rPr>
              <a:t>Победоносец</a:t>
            </a:r>
            <a:endParaRPr lang="ru-RU" sz="4000" b="1" i="1" dirty="0">
              <a:ln w="28575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9" name="Picture 3" descr="D:\Картинки\Картинки\Остальное\Изображение (1333).jpg"/>
          <p:cNvPicPr>
            <a:picLocks noChangeAspect="1" noChangeArrowheads="1"/>
          </p:cNvPicPr>
          <p:nvPr/>
        </p:nvPicPr>
        <p:blipFill>
          <a:blip r:embed="rId2">
            <a:lum bright="10000" contras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42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7000">
              <a:srgbClr val="CBCBCB"/>
            </a:gs>
            <a:gs pos="13000">
              <a:srgbClr val="5F5F5F"/>
            </a:gs>
            <a:gs pos="21001">
              <a:srgbClr val="5F5F5F"/>
            </a:gs>
            <a:gs pos="63000">
              <a:srgbClr val="FFFFFF"/>
            </a:gs>
            <a:gs pos="67000">
              <a:srgbClr val="B2B2B2"/>
            </a:gs>
            <a:gs pos="69000">
              <a:srgbClr val="292929"/>
            </a:gs>
            <a:gs pos="82001">
              <a:srgbClr val="777777"/>
            </a:gs>
            <a:gs pos="100000">
              <a:srgbClr val="EAEAEA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1285852" y="0"/>
            <a:ext cx="6643702" cy="6858000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1285852" y="5934670"/>
            <a:ext cx="66437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ln w="28575">
                  <a:solidFill>
                    <a:schemeClr val="tx1"/>
                  </a:solidFill>
                </a:ln>
                <a:solidFill>
                  <a:srgbClr val="0000CC"/>
                </a:solidFill>
              </a:rPr>
              <a:t>20 декабря 2000 года</a:t>
            </a:r>
            <a:endParaRPr lang="ru-RU" sz="5400" b="1" i="1" dirty="0">
              <a:ln w="28575">
                <a:solidFill>
                  <a:schemeClr val="tx1"/>
                </a:solidFill>
              </a:ln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0000">
              <a:schemeClr val="accent6">
                <a:lumMod val="60000"/>
                <a:lumOff val="40000"/>
              </a:schemeClr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314" name="Picture 2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 r="-1141" b="1961"/>
          <a:stretch>
            <a:fillRect/>
          </a:stretch>
        </p:blipFill>
        <p:spPr bwMode="auto">
          <a:xfrm>
            <a:off x="4214810" y="3286124"/>
            <a:ext cx="4357718" cy="3357586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41315" name="Picture 3"/>
          <p:cNvPicPr>
            <a:picLocks noChangeAspect="1" noChangeArrowheads="1"/>
          </p:cNvPicPr>
          <p:nvPr/>
        </p:nvPicPr>
        <p:blipFill>
          <a:blip r:embed="rId3">
            <a:lum bright="-10000" contrast="30000"/>
          </a:blip>
          <a:srcRect/>
          <a:stretch>
            <a:fillRect/>
          </a:stretch>
        </p:blipFill>
        <p:spPr bwMode="auto">
          <a:xfrm>
            <a:off x="285720" y="3286124"/>
            <a:ext cx="3357586" cy="3357576"/>
          </a:xfrm>
          <a:prstGeom prst="rect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141316" name="Picture 4"/>
          <p:cNvPicPr>
            <a:picLocks noChangeAspect="1" noChangeArrowheads="1"/>
          </p:cNvPicPr>
          <p:nvPr/>
        </p:nvPicPr>
        <p:blipFill>
          <a:blip r:embed="rId4">
            <a:lum contrast="30000"/>
          </a:blip>
          <a:srcRect/>
          <a:stretch>
            <a:fillRect/>
          </a:stretch>
        </p:blipFill>
        <p:spPr bwMode="auto">
          <a:xfrm>
            <a:off x="285720" y="214290"/>
            <a:ext cx="3405202" cy="2857520"/>
          </a:xfrm>
          <a:prstGeom prst="rect">
            <a:avLst/>
          </a:prstGeom>
          <a:noFill/>
          <a:ln w="38100">
            <a:solidFill>
              <a:srgbClr val="FFC000"/>
            </a:solidFill>
            <a:miter lim="800000"/>
            <a:headEnd/>
            <a:tailEnd/>
          </a:ln>
          <a:effectLst/>
        </p:spPr>
      </p:pic>
      <p:pic>
        <p:nvPicPr>
          <p:cNvPr id="141317" name="Picture 5"/>
          <p:cNvPicPr>
            <a:picLocks noChangeAspect="1" noChangeArrowheads="1"/>
          </p:cNvPicPr>
          <p:nvPr/>
        </p:nvPicPr>
        <p:blipFill>
          <a:blip r:embed="rId5">
            <a:lum bright="-10000" contrast="40000"/>
          </a:blip>
          <a:srcRect b="10256"/>
          <a:stretch>
            <a:fillRect/>
          </a:stretch>
        </p:blipFill>
        <p:spPr bwMode="auto">
          <a:xfrm>
            <a:off x="3929058" y="357166"/>
            <a:ext cx="4857784" cy="27146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3929058" y="0"/>
            <a:ext cx="49292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ln w="28575">
                  <a:solidFill>
                    <a:schemeClr val="tx1"/>
                  </a:solidFill>
                </a:ln>
                <a:solidFill>
                  <a:srgbClr val="C00000"/>
                </a:solidFill>
                <a:latin typeface="Cambria" pitchFamily="18" charset="0"/>
              </a:rPr>
              <a:t>Стяги (хоругви) </a:t>
            </a:r>
            <a:endParaRPr lang="ru-RU" sz="4800" b="1" i="1" dirty="0">
              <a:ln w="28575">
                <a:solidFill>
                  <a:schemeClr val="tx1"/>
                </a:solidFill>
              </a:ln>
              <a:solidFill>
                <a:srgbClr val="C00000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141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1000"/>
                                        <p:tgtEl>
                                          <p:spTgt spid="141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1000"/>
                                        <p:tgtEl>
                                          <p:spTgt spid="141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2" name="Picture 2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/>
          <a:stretch>
            <a:fillRect/>
          </a:stretch>
        </p:blipFill>
        <p:spPr bwMode="auto">
          <a:xfrm>
            <a:off x="214282" y="214290"/>
            <a:ext cx="8643998" cy="6357982"/>
          </a:xfrm>
          <a:prstGeom prst="rect">
            <a:avLst/>
          </a:prstGeom>
          <a:solidFill>
            <a:srgbClr val="00FFFF"/>
          </a:solidFill>
          <a:ln w="76200">
            <a:solidFill>
              <a:schemeClr val="accent5">
                <a:lumMod val="50000"/>
              </a:schemeClr>
            </a:solidFill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0" y="0"/>
            <a:ext cx="85725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i="1" dirty="0" smtClean="0">
                <a:ln w="38100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Русские знамёна</a:t>
            </a:r>
            <a:endParaRPr lang="ru-RU" sz="6000" b="1" i="1" dirty="0">
              <a:ln w="38100"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22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1">
                <a:lumMod val="50000"/>
                <a:lumOff val="50000"/>
              </a:schemeClr>
            </a:gs>
            <a:gs pos="16000">
              <a:srgbClr val="1F1F1F"/>
            </a:gs>
            <a:gs pos="17999">
              <a:srgbClr val="FFFFFF"/>
            </a:gs>
            <a:gs pos="42000">
              <a:srgbClr val="636363"/>
            </a:gs>
            <a:gs pos="53000">
              <a:srgbClr val="CFCFCF"/>
            </a:gs>
            <a:gs pos="66000">
              <a:srgbClr val="CFCFCF"/>
            </a:gs>
            <a:gs pos="75999">
              <a:srgbClr val="1F1F1F"/>
            </a:gs>
            <a:gs pos="78999">
              <a:srgbClr val="FFFFFF"/>
            </a:gs>
            <a:gs pos="100000">
              <a:srgbClr val="7F7F7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1" name="Picture 3"/>
          <p:cNvPicPr>
            <a:picLocks noChangeAspect="1" noChangeArrowheads="1"/>
          </p:cNvPicPr>
          <p:nvPr/>
        </p:nvPicPr>
        <p:blipFill>
          <a:blip r:embed="rId2"/>
          <a:srcRect l="1587" t="3125" r="4761" b="4687"/>
          <a:stretch>
            <a:fillRect/>
          </a:stretch>
        </p:blipFill>
        <p:spPr bwMode="auto">
          <a:xfrm>
            <a:off x="1428728" y="0"/>
            <a:ext cx="4357718" cy="457203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5786446" y="214290"/>
            <a:ext cx="2571768" cy="1285884"/>
          </a:xfrm>
          <a:prstGeom prst="wedgeRoundRectCallout">
            <a:avLst>
              <a:gd name="adj1" fmla="val -52308"/>
              <a:gd name="adj2" fmla="val 73946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5500694" y="285728"/>
            <a:ext cx="33575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/>
              <a:t>Александр</a:t>
            </a:r>
          </a:p>
          <a:p>
            <a:pPr algn="ctr"/>
            <a:r>
              <a:rPr lang="ru-RU" sz="3600" b="1" i="1" dirty="0" smtClean="0"/>
              <a:t>Суворов</a:t>
            </a:r>
            <a:endParaRPr lang="ru-RU" sz="3600" b="1" i="1" dirty="0"/>
          </a:p>
        </p:txBody>
      </p:sp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3">
            <a:lum bright="-10000" contrast="20000"/>
          </a:blip>
          <a:srcRect l="16901" t="32859" r="12676"/>
          <a:stretch>
            <a:fillRect/>
          </a:stretch>
        </p:blipFill>
        <p:spPr bwMode="auto">
          <a:xfrm>
            <a:off x="0" y="3643314"/>
            <a:ext cx="4500562" cy="3214686"/>
          </a:xfrm>
          <a:prstGeom prst="ellips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  <a:effectLst>
            <a:softEdge rad="112500"/>
          </a:effectLst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2214554"/>
            <a:ext cx="4714876" cy="46434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14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1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214290"/>
            <a:ext cx="6143668" cy="3857628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  <a:headEnd/>
            <a:tailEnd/>
          </a:ln>
          <a:effectLst/>
        </p:spPr>
      </p:pic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3"/>
          <a:srcRect l="5882" r="5882"/>
          <a:stretch>
            <a:fillRect/>
          </a:stretch>
        </p:blipFill>
        <p:spPr bwMode="auto">
          <a:xfrm>
            <a:off x="0" y="2214554"/>
            <a:ext cx="4286280" cy="464344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4357686" y="4057233"/>
            <a:ext cx="438112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ln w="28575">
                  <a:solidFill>
                    <a:srgbClr val="0000CC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Андреевский флаг введён </a:t>
            </a:r>
          </a:p>
          <a:p>
            <a:pPr algn="ctr"/>
            <a:r>
              <a:rPr lang="ru-RU" sz="4400" b="1" i="1" dirty="0" smtClean="0">
                <a:ln w="28575">
                  <a:solidFill>
                    <a:srgbClr val="0000CC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в </a:t>
            </a:r>
            <a:r>
              <a:rPr lang="en-US" sz="4400" b="1" i="1" dirty="0" smtClean="0">
                <a:ln w="28575">
                  <a:solidFill>
                    <a:srgbClr val="0000CC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XVIII</a:t>
            </a:r>
            <a:r>
              <a:rPr lang="ru-RU" sz="4400" b="1" i="1" dirty="0" smtClean="0">
                <a:ln w="28575">
                  <a:solidFill>
                    <a:srgbClr val="0000CC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 веке </a:t>
            </a:r>
          </a:p>
          <a:p>
            <a:pPr algn="ctr"/>
            <a:r>
              <a:rPr lang="ru-RU" sz="4400" b="1" i="1" dirty="0" smtClean="0">
                <a:ln w="28575">
                  <a:solidFill>
                    <a:srgbClr val="0000CC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Петром </a:t>
            </a:r>
            <a:r>
              <a:rPr lang="en-US" sz="4400" b="1" i="1" dirty="0" smtClean="0">
                <a:ln w="28575">
                  <a:solidFill>
                    <a:srgbClr val="0000CC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I</a:t>
            </a:r>
            <a:endParaRPr lang="ru-RU" sz="4400" b="1" i="1" dirty="0">
              <a:ln w="28575">
                <a:solidFill>
                  <a:srgbClr val="0000CC"/>
                </a:solidFill>
              </a:ln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99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7" name="Picture 3"/>
          <p:cNvPicPr>
            <a:picLocks noChangeAspect="1" noChangeArrowheads="1"/>
          </p:cNvPicPr>
          <p:nvPr/>
        </p:nvPicPr>
        <p:blipFill>
          <a:blip r:embed="rId2"/>
          <a:srcRect l="2710" t="2276" r="2904" b="16431"/>
          <a:stretch>
            <a:fillRect/>
          </a:stretch>
        </p:blipFill>
        <p:spPr bwMode="auto">
          <a:xfrm>
            <a:off x="714348" y="857232"/>
            <a:ext cx="7572428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071802" y="0"/>
            <a:ext cx="277351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ln w="28575"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1858 год</a:t>
            </a:r>
            <a:endParaRPr lang="ru-RU" sz="5400" b="1" i="1" dirty="0">
              <a:ln w="28575"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3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1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1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700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4572000" cy="58626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4714876" y="214290"/>
            <a:ext cx="3385863" cy="20005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i="1" dirty="0" smtClean="0">
                <a:ln w="28575"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Император</a:t>
            </a:r>
          </a:p>
          <a:p>
            <a:pPr algn="ctr"/>
            <a:r>
              <a:rPr lang="ru-RU" sz="4400" b="1" i="1" dirty="0" smtClean="0">
                <a:ln w="28575"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Александр </a:t>
            </a:r>
            <a:r>
              <a:rPr lang="en-US" sz="4400" b="1" i="1" dirty="0" smtClean="0">
                <a:ln w="28575"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III</a:t>
            </a:r>
            <a:endParaRPr lang="ru-RU" sz="4400" b="1" i="1" dirty="0" smtClean="0">
              <a:ln w="28575">
                <a:solidFill>
                  <a:schemeClr val="tx1"/>
                </a:solidFill>
              </a:ln>
              <a:solidFill>
                <a:srgbClr val="C00000"/>
              </a:solidFill>
            </a:endParaRPr>
          </a:p>
          <a:p>
            <a:endParaRPr lang="en-US" dirty="0" smtClean="0">
              <a:solidFill>
                <a:srgbClr val="C00000"/>
              </a:solidFill>
            </a:endParaRPr>
          </a:p>
          <a:p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lum bright="-20000"/>
          </a:blip>
          <a:srcRect/>
          <a:stretch>
            <a:fillRect/>
          </a:stretch>
        </p:blipFill>
        <p:spPr bwMode="auto">
          <a:xfrm>
            <a:off x="3857620" y="3000372"/>
            <a:ext cx="4929222" cy="3429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700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Картинки\Картинки\Остальное\su-flag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071546"/>
            <a:ext cx="7786742" cy="557216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85720" y="0"/>
            <a:ext cx="885828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Государственный флаг </a:t>
            </a:r>
          </a:p>
          <a:p>
            <a:pPr algn="ctr"/>
            <a:r>
              <a:rPr lang="ru-RU" sz="3200" b="1" i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Союза Советских Социалистических республик </a:t>
            </a:r>
          </a:p>
          <a:p>
            <a:r>
              <a:rPr lang="ru-RU" b="1" i="1" dirty="0" smtClean="0">
                <a:ln>
                  <a:solidFill>
                    <a:schemeClr val="tx1"/>
                  </a:solidFill>
                </a:ln>
              </a:rPr>
              <a:t> </a:t>
            </a:r>
            <a:endParaRPr lang="ru-RU" b="1" i="1" dirty="0">
              <a:ln>
                <a:solidFill>
                  <a:schemeClr val="tx1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D:\Картинки\Картинки\Остальное\165-1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700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/>
          <a:stretch>
            <a:fillRect/>
          </a:stretch>
        </p:blipFill>
        <p:spPr bwMode="auto">
          <a:xfrm>
            <a:off x="0" y="642918"/>
            <a:ext cx="5143504" cy="5500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4929190" y="0"/>
            <a:ext cx="4464405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ln w="28575">
                  <a:solidFill>
                    <a:srgbClr val="0000CC"/>
                  </a:solidFill>
                </a:ln>
                <a:solidFill>
                  <a:srgbClr val="C00000"/>
                </a:solidFill>
              </a:rPr>
              <a:t>Гордо рею я</a:t>
            </a:r>
          </a:p>
          <a:p>
            <a:pPr algn="ctr"/>
            <a:r>
              <a:rPr lang="ru-RU" sz="4000" b="1" i="1" dirty="0" smtClean="0">
                <a:ln w="28575">
                  <a:solidFill>
                    <a:srgbClr val="0000CC"/>
                  </a:solidFill>
                </a:ln>
                <a:solidFill>
                  <a:srgbClr val="C00000"/>
                </a:solidFill>
              </a:rPr>
              <a:t>на мачте</a:t>
            </a:r>
          </a:p>
          <a:p>
            <a:pPr algn="ctr"/>
            <a:r>
              <a:rPr lang="ru-RU" sz="4000" b="1" i="1" dirty="0" smtClean="0">
                <a:ln w="28575">
                  <a:solidFill>
                    <a:srgbClr val="0000CC"/>
                  </a:solidFill>
                </a:ln>
                <a:solidFill>
                  <a:srgbClr val="C00000"/>
                </a:solidFill>
              </a:rPr>
              <a:t> корабля,</a:t>
            </a:r>
          </a:p>
          <a:p>
            <a:pPr algn="ctr"/>
            <a:r>
              <a:rPr lang="ru-RU" sz="4000" b="1" i="1" dirty="0" smtClean="0">
                <a:ln w="28575">
                  <a:solidFill>
                    <a:srgbClr val="0000CC"/>
                  </a:solidFill>
                </a:ln>
                <a:solidFill>
                  <a:srgbClr val="C00000"/>
                </a:solidFill>
              </a:rPr>
              <a:t>И в бою</a:t>
            </a:r>
          </a:p>
          <a:p>
            <a:pPr algn="ctr"/>
            <a:r>
              <a:rPr lang="ru-RU" sz="4000" b="1" i="1" dirty="0" smtClean="0">
                <a:ln w="28575">
                  <a:solidFill>
                    <a:srgbClr val="0000CC"/>
                  </a:solidFill>
                </a:ln>
                <a:solidFill>
                  <a:srgbClr val="C00000"/>
                </a:solidFill>
              </a:rPr>
              <a:t> солдаты</a:t>
            </a:r>
          </a:p>
          <a:p>
            <a:pPr algn="ctr"/>
            <a:r>
              <a:rPr lang="ru-RU" sz="4000" b="1" i="1" dirty="0" smtClean="0">
                <a:ln w="28575">
                  <a:solidFill>
                    <a:srgbClr val="0000CC"/>
                  </a:solidFill>
                </a:ln>
                <a:solidFill>
                  <a:srgbClr val="C00000"/>
                </a:solidFill>
              </a:rPr>
              <a:t>берегут меня.</a:t>
            </a:r>
          </a:p>
          <a:p>
            <a:pPr algn="ctr"/>
            <a:r>
              <a:rPr lang="ru-RU" sz="4000" b="1" i="1" dirty="0" smtClean="0">
                <a:ln w="28575">
                  <a:solidFill>
                    <a:srgbClr val="0000CC"/>
                  </a:solidFill>
                </a:ln>
                <a:solidFill>
                  <a:srgbClr val="C00000"/>
                </a:solidFill>
              </a:rPr>
              <a:t>Я России нашей</a:t>
            </a:r>
          </a:p>
          <a:p>
            <a:pPr algn="ctr"/>
            <a:r>
              <a:rPr lang="ru-RU" sz="4000" b="1" i="1" dirty="0" smtClean="0">
                <a:ln w="28575">
                  <a:solidFill>
                    <a:srgbClr val="0000CC"/>
                  </a:solidFill>
                </a:ln>
                <a:solidFill>
                  <a:srgbClr val="C00000"/>
                </a:solidFill>
              </a:rPr>
              <a:t>гордость, честь </a:t>
            </a:r>
          </a:p>
          <a:p>
            <a:pPr algn="ctr"/>
            <a:r>
              <a:rPr lang="ru-RU" sz="4000" b="1" i="1" dirty="0" smtClean="0">
                <a:ln w="28575">
                  <a:solidFill>
                    <a:srgbClr val="0000CC"/>
                  </a:solidFill>
                </a:ln>
                <a:solidFill>
                  <a:srgbClr val="C00000"/>
                </a:solidFill>
              </a:rPr>
              <a:t>и знак – </a:t>
            </a:r>
          </a:p>
          <a:p>
            <a:pPr algn="ctr"/>
            <a:r>
              <a:rPr lang="ru-RU" sz="4000" b="1" i="1" dirty="0" smtClean="0">
                <a:ln w="28575">
                  <a:solidFill>
                    <a:srgbClr val="0000CC"/>
                  </a:solidFill>
                </a:ln>
                <a:solidFill>
                  <a:srgbClr val="C00000"/>
                </a:solidFill>
              </a:rPr>
              <a:t>Красно-сине-</a:t>
            </a:r>
          </a:p>
          <a:p>
            <a:pPr algn="ctr"/>
            <a:r>
              <a:rPr lang="ru-RU" sz="4000" b="1" i="1" dirty="0" smtClean="0">
                <a:ln w="28575">
                  <a:solidFill>
                    <a:srgbClr val="0000CC"/>
                  </a:solidFill>
                </a:ln>
                <a:solidFill>
                  <a:srgbClr val="C00000"/>
                </a:solidFill>
              </a:rPr>
              <a:t>белый флаг!</a:t>
            </a:r>
          </a:p>
          <a:p>
            <a:r>
              <a:rPr lang="ru-RU" sz="4000" b="1" i="1" dirty="0" smtClean="0">
                <a:ln w="28575">
                  <a:solidFill>
                    <a:srgbClr val="0000CC"/>
                  </a:solidFill>
                </a:ln>
                <a:solidFill>
                  <a:srgbClr val="C00000"/>
                </a:solidFill>
              </a:rPr>
              <a:t>  </a:t>
            </a:r>
            <a:endParaRPr lang="ru-RU" sz="4000" b="1" i="1" dirty="0">
              <a:ln w="28575">
                <a:solidFill>
                  <a:srgbClr val="0000CC"/>
                </a:solidFill>
              </a:ln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2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2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2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135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214282" y="285728"/>
            <a:ext cx="8572560" cy="6143668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CC3300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/>
          <a:stretch>
            <a:fillRect/>
          </a:stretch>
        </p:blipFill>
        <p:spPr bwMode="auto">
          <a:xfrm>
            <a:off x="6500826" y="428604"/>
            <a:ext cx="2643174" cy="31432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02" name="Picture 2"/>
          <p:cNvPicPr>
            <a:picLocks noChangeAspect="1" noChangeArrowheads="1"/>
          </p:cNvPicPr>
          <p:nvPr/>
        </p:nvPicPr>
        <p:blipFill>
          <a:blip r:embed="rId3">
            <a:lum/>
          </a:blip>
          <a:srcRect l="5623" r="5811"/>
          <a:stretch>
            <a:fillRect/>
          </a:stretch>
        </p:blipFill>
        <p:spPr bwMode="auto">
          <a:xfrm>
            <a:off x="0" y="0"/>
            <a:ext cx="4500594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Скругленная прямоугольная выноска 6"/>
          <p:cNvSpPr/>
          <p:nvPr/>
        </p:nvSpPr>
        <p:spPr>
          <a:xfrm>
            <a:off x="4572000" y="214290"/>
            <a:ext cx="2000264" cy="1285884"/>
          </a:xfrm>
          <a:prstGeom prst="wedgeRoundRectCallout">
            <a:avLst>
              <a:gd name="adj1" fmla="val -51559"/>
              <a:gd name="adj2" fmla="val 90041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4643438" y="357166"/>
            <a:ext cx="185499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/>
              <a:t>Пётр1</a:t>
            </a:r>
            <a:endParaRPr lang="ru-RU" sz="4400" b="1" i="1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>
            <a:lum bright="-10000" contrast="40000"/>
          </a:blip>
          <a:srcRect/>
          <a:stretch>
            <a:fillRect/>
          </a:stretch>
        </p:blipFill>
        <p:spPr bwMode="auto">
          <a:xfrm>
            <a:off x="6072198" y="3357562"/>
            <a:ext cx="3071802" cy="35004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5"/>
          <a:srcRect r="45000"/>
          <a:stretch>
            <a:fillRect/>
          </a:stretch>
        </p:blipFill>
        <p:spPr bwMode="auto">
          <a:xfrm>
            <a:off x="4357686" y="1643050"/>
            <a:ext cx="2357454" cy="28575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10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2000">
              <a:srgbClr val="FBE4AE"/>
            </a:gs>
            <a:gs pos="13000">
              <a:srgbClr val="BD922A"/>
            </a:gs>
            <a:gs pos="21001">
              <a:srgbClr val="BD922A"/>
            </a:gs>
            <a:gs pos="63000">
              <a:srgbClr val="FBE4AE"/>
            </a:gs>
            <a:gs pos="67000">
              <a:srgbClr val="BD922A"/>
            </a:gs>
            <a:gs pos="69000">
              <a:srgbClr val="835E17"/>
            </a:gs>
            <a:gs pos="82001">
              <a:srgbClr val="A28949"/>
            </a:gs>
            <a:gs pos="100000">
              <a:srgbClr val="FAE3B7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2"/>
          <a:srcRect l="5796" r="5798"/>
          <a:stretch>
            <a:fillRect/>
          </a:stretch>
        </p:blipFill>
        <p:spPr bwMode="auto">
          <a:xfrm>
            <a:off x="357158" y="357166"/>
            <a:ext cx="4357718" cy="48577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Овальная выноска 13"/>
          <p:cNvSpPr/>
          <p:nvPr/>
        </p:nvSpPr>
        <p:spPr>
          <a:xfrm>
            <a:off x="214282" y="214290"/>
            <a:ext cx="5286412" cy="642942"/>
          </a:xfrm>
          <a:prstGeom prst="wedgeEllipseCallout">
            <a:avLst>
              <a:gd name="adj1" fmla="val -6074"/>
              <a:gd name="adj2" fmla="val 35221"/>
            </a:avLst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3286124"/>
            <a:ext cx="3929058" cy="3571876"/>
          </a:xfrm>
          <a:prstGeom prst="teardrop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0"/>
            <a:ext cx="3929058" cy="3429000"/>
          </a:xfrm>
          <a:prstGeom prst="teardrop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Овальная выноска 10"/>
          <p:cNvSpPr/>
          <p:nvPr/>
        </p:nvSpPr>
        <p:spPr>
          <a:xfrm>
            <a:off x="357158" y="4643446"/>
            <a:ext cx="5429256" cy="857256"/>
          </a:xfrm>
          <a:prstGeom prst="wedgeEllipseCallout">
            <a:avLst>
              <a:gd name="adj1" fmla="val 52823"/>
              <a:gd name="adj2" fmla="val -250504"/>
            </a:avLst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14282" y="5929330"/>
            <a:ext cx="6000792" cy="735747"/>
          </a:xfrm>
          <a:prstGeom prst="wedgeEllipseCallout">
            <a:avLst>
              <a:gd name="adj1" fmla="val 39017"/>
              <a:gd name="adj2" fmla="val -103889"/>
            </a:avLst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0000CC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Поэт Гаврила Державин</a:t>
            </a:r>
            <a:endParaRPr lang="ru-RU" sz="2800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428596" y="4857760"/>
            <a:ext cx="51101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  </a:t>
            </a:r>
            <a:r>
              <a:rPr lang="ru-RU" sz="2800" b="1" i="1" dirty="0" smtClean="0"/>
              <a:t>Композитор Осип Козловский</a:t>
            </a:r>
            <a:endParaRPr lang="ru-RU" sz="2800" b="1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500034" y="285728"/>
            <a:ext cx="5000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/>
              <a:t>   </a:t>
            </a:r>
            <a:r>
              <a:rPr lang="ru-RU" sz="2800" b="1" i="1" dirty="0" smtClean="0"/>
              <a:t>Императрица Екатерина </a:t>
            </a:r>
            <a:r>
              <a:rPr lang="en-US" sz="2800" b="1" i="1" dirty="0" smtClean="0"/>
              <a:t>II</a:t>
            </a:r>
            <a:endParaRPr lang="ru-RU" sz="28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04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6" dur="1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1" grpId="0" animBg="1"/>
      <p:bldP spid="7" grpId="0" uiExpand="1" build="allAtOnce" animBg="1"/>
      <p:bldP spid="8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>
                <a:lumMod val="65000"/>
                <a:lumOff val="35000"/>
              </a:schemeClr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lum contrast="30000"/>
          </a:blip>
          <a:srcRect/>
          <a:stretch>
            <a:fillRect/>
          </a:stretch>
        </p:blipFill>
        <p:spPr bwMode="auto">
          <a:xfrm>
            <a:off x="0" y="2214530"/>
            <a:ext cx="4572032" cy="4643470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Горизонтальный свиток 6"/>
          <p:cNvSpPr/>
          <p:nvPr/>
        </p:nvSpPr>
        <p:spPr>
          <a:xfrm>
            <a:off x="4071934" y="4857760"/>
            <a:ext cx="4857784" cy="1785950"/>
          </a:xfrm>
          <a:prstGeom prst="horizontalScroll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1000100" y="285728"/>
            <a:ext cx="3500462" cy="1785926"/>
          </a:xfrm>
          <a:prstGeom prst="horizontalScroll">
            <a:avLst>
              <a:gd name="adj" fmla="val 25000"/>
            </a:avLst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7345" name="Picture 1"/>
          <p:cNvPicPr>
            <a:picLocks noChangeAspect="1" noChangeArrowheads="1"/>
          </p:cNvPicPr>
          <p:nvPr/>
        </p:nvPicPr>
        <p:blipFill>
          <a:blip r:embed="rId3">
            <a:lum contrast="30000"/>
          </a:blip>
          <a:srcRect t="4226" b="7042"/>
          <a:stretch>
            <a:fillRect/>
          </a:stretch>
        </p:blipFill>
        <p:spPr bwMode="auto">
          <a:xfrm>
            <a:off x="4214810" y="0"/>
            <a:ext cx="4667280" cy="48577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571604" y="785794"/>
            <a:ext cx="28191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/>
              <a:t>Александр </a:t>
            </a:r>
            <a:r>
              <a:rPr lang="en-US" sz="4000" b="1" i="1" dirty="0" smtClean="0"/>
              <a:t>I</a:t>
            </a:r>
            <a:endParaRPr lang="ru-RU" sz="4000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357686" y="5072074"/>
            <a:ext cx="456246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i="1" dirty="0" smtClean="0"/>
              <a:t>Василий Андреевич</a:t>
            </a:r>
          </a:p>
          <a:p>
            <a:pPr algn="ctr"/>
            <a:r>
              <a:rPr lang="ru-RU" sz="4000" b="1" i="1" dirty="0" smtClean="0"/>
              <a:t>Жуковский</a:t>
            </a:r>
            <a:endParaRPr lang="ru-RU" sz="4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57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3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Скругленная прямоугольная выноска 11"/>
          <p:cNvSpPr/>
          <p:nvPr/>
        </p:nvSpPr>
        <p:spPr>
          <a:xfrm>
            <a:off x="214282" y="500042"/>
            <a:ext cx="2143140" cy="1643074"/>
          </a:xfrm>
          <a:prstGeom prst="wedgeRoundRectCallout">
            <a:avLst>
              <a:gd name="adj1" fmla="val -3347"/>
              <a:gd name="adj2" fmla="val 87133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66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3571868" y="5715016"/>
            <a:ext cx="2000264" cy="571504"/>
          </a:xfrm>
          <a:prstGeom prst="wedgeRoundRectCallout">
            <a:avLst>
              <a:gd name="adj1" fmla="val -9592"/>
              <a:gd name="adj2" fmla="val -184056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66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6786578" y="500042"/>
            <a:ext cx="2071702" cy="1428760"/>
          </a:xfrm>
          <a:prstGeom prst="wedgeRoundRectCallout">
            <a:avLst>
              <a:gd name="adj1" fmla="val -17215"/>
              <a:gd name="adj2" fmla="val 96074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66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2">
            <a:lum bright="-20000"/>
          </a:blip>
          <a:srcRect l="16583" b="14286"/>
          <a:stretch>
            <a:fillRect/>
          </a:stretch>
        </p:blipFill>
        <p:spPr bwMode="auto">
          <a:xfrm>
            <a:off x="2357422" y="0"/>
            <a:ext cx="4572032" cy="50720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3500430" y="5715016"/>
            <a:ext cx="2071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/>
              <a:t>Николай  </a:t>
            </a:r>
            <a:r>
              <a:rPr lang="en-US" sz="3200" b="1" i="1" dirty="0" smtClean="0"/>
              <a:t>I </a:t>
            </a:r>
            <a:endParaRPr lang="ru-RU" sz="3200" b="1" i="1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2500306"/>
            <a:ext cx="3929058" cy="43576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6715140" y="500042"/>
            <a:ext cx="217239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i="1" dirty="0" smtClean="0"/>
              <a:t>Алексей </a:t>
            </a:r>
          </a:p>
          <a:p>
            <a:pPr algn="ctr"/>
            <a:r>
              <a:rPr lang="ru-RU" sz="3200" b="1" i="1" dirty="0" smtClean="0"/>
              <a:t>Фёдорович</a:t>
            </a:r>
          </a:p>
          <a:p>
            <a:pPr algn="ctr"/>
            <a:r>
              <a:rPr lang="ru-RU" sz="3200" b="1" i="1" dirty="0" smtClean="0"/>
              <a:t> Львов</a:t>
            </a:r>
            <a:endParaRPr lang="ru-RU" sz="3200" b="1" i="1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lum bright="-20000"/>
          </a:blip>
          <a:srcRect l="18155" t="14844" r="11246" b="25343"/>
          <a:stretch>
            <a:fillRect/>
          </a:stretch>
        </p:blipFill>
        <p:spPr bwMode="auto">
          <a:xfrm>
            <a:off x="0" y="2500258"/>
            <a:ext cx="3857620" cy="43577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214282" y="571480"/>
            <a:ext cx="225574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i="1" dirty="0" smtClean="0"/>
              <a:t>Василий </a:t>
            </a:r>
          </a:p>
          <a:p>
            <a:pPr algn="ctr"/>
            <a:r>
              <a:rPr lang="ru-RU" sz="3200" b="1" i="1" dirty="0" smtClean="0"/>
              <a:t>Андреевич </a:t>
            </a:r>
          </a:p>
          <a:p>
            <a:pPr algn="ctr"/>
            <a:r>
              <a:rPr lang="ru-RU" sz="3200" b="1" i="1" dirty="0" smtClean="0"/>
              <a:t>Жуковский</a:t>
            </a:r>
            <a:endParaRPr lang="ru-RU" sz="32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0" grpId="0" animBg="1"/>
      <p:bldP spid="9" grpId="0" animBg="1"/>
      <p:bldP spid="4" grpId="0"/>
      <p:bldP spid="6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0000">
              <a:schemeClr val="accent6">
                <a:lumMod val="75000"/>
              </a:schemeClr>
            </a:gs>
            <a:gs pos="13000">
              <a:srgbClr val="BD922A"/>
            </a:gs>
            <a:gs pos="21001">
              <a:srgbClr val="BD922A"/>
            </a:gs>
            <a:gs pos="63000">
              <a:srgbClr val="FBE4AE"/>
            </a:gs>
            <a:gs pos="67000">
              <a:srgbClr val="BD922A"/>
            </a:gs>
            <a:gs pos="69000">
              <a:srgbClr val="835E17"/>
            </a:gs>
            <a:gs pos="82001">
              <a:srgbClr val="A28949"/>
            </a:gs>
            <a:gs pos="100000">
              <a:srgbClr val="FAE3B7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Picture 2"/>
          <p:cNvPicPr>
            <a:picLocks noChangeAspect="1" noChangeArrowheads="1"/>
          </p:cNvPicPr>
          <p:nvPr/>
        </p:nvPicPr>
        <p:blipFill>
          <a:blip r:embed="rId2">
            <a:lum/>
          </a:blip>
          <a:srcRect t="8214" b="14643"/>
          <a:stretch>
            <a:fillRect/>
          </a:stretch>
        </p:blipFill>
        <p:spPr bwMode="auto">
          <a:xfrm>
            <a:off x="0" y="214290"/>
            <a:ext cx="5124450" cy="51435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57158" y="5214950"/>
            <a:ext cx="383630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i="1" dirty="0" smtClean="0">
                <a:ln w="2857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Пётр </a:t>
            </a:r>
            <a:r>
              <a:rPr lang="ru-RU" sz="4000" b="1" i="1" dirty="0" err="1" smtClean="0">
                <a:ln w="2857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Лаврович</a:t>
            </a:r>
            <a:r>
              <a:rPr lang="ru-RU" sz="4000" b="1" i="1" dirty="0" smtClean="0">
                <a:ln w="2857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pPr algn="ctr"/>
            <a:r>
              <a:rPr lang="ru-RU" sz="4000" b="1" i="1" dirty="0" smtClean="0">
                <a:ln w="2857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Лавров</a:t>
            </a:r>
            <a:endParaRPr lang="ru-RU" sz="4000" b="1" i="1" dirty="0">
              <a:ln w="28575">
                <a:solidFill>
                  <a:schemeClr val="tx1"/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6385" name="Picture 1" descr="G:\7.jpeg"/>
          <p:cNvPicPr>
            <a:picLocks noChangeAspect="1" noChangeArrowheads="1"/>
          </p:cNvPicPr>
          <p:nvPr/>
        </p:nvPicPr>
        <p:blipFill>
          <a:blip r:embed="rId3">
            <a:lum contrast="40000"/>
          </a:blip>
          <a:srcRect/>
          <a:stretch>
            <a:fillRect/>
          </a:stretch>
        </p:blipFill>
        <p:spPr bwMode="auto">
          <a:xfrm>
            <a:off x="5214942" y="285728"/>
            <a:ext cx="3500462" cy="3214710"/>
          </a:xfrm>
          <a:prstGeom prst="teardrop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86" name="Picture 2" descr="G:\i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3643314"/>
            <a:ext cx="3714776" cy="3000396"/>
          </a:xfrm>
          <a:prstGeom prst="flowChartDocumen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18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 t="9259" b="1111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rgbClr val="333300"/>
            </a:solidFill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lum bright="-20000"/>
          </a:blip>
          <a:srcRect/>
          <a:stretch>
            <a:fillRect/>
          </a:stretch>
        </p:blipFill>
        <p:spPr bwMode="auto">
          <a:xfrm>
            <a:off x="0" y="2786058"/>
            <a:ext cx="3786214" cy="40719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lum bright="-10000"/>
          </a:blip>
          <a:srcRect/>
          <a:stretch>
            <a:fillRect/>
          </a:stretch>
        </p:blipFill>
        <p:spPr bwMode="auto">
          <a:xfrm>
            <a:off x="5286316" y="2857496"/>
            <a:ext cx="3857684" cy="400050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85720" y="2285992"/>
            <a:ext cx="303621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err="1" smtClean="0">
                <a:ln w="28575">
                  <a:solidFill>
                    <a:schemeClr val="tx1"/>
                  </a:solidFill>
                </a:ln>
                <a:solidFill>
                  <a:srgbClr val="FFC000"/>
                </a:solidFill>
              </a:rPr>
              <a:t>Эжен</a:t>
            </a:r>
            <a:r>
              <a:rPr lang="ru-RU" sz="4000" b="1" i="1" dirty="0" smtClean="0">
                <a:ln w="28575">
                  <a:solidFill>
                    <a:schemeClr val="tx1"/>
                  </a:solidFill>
                </a:ln>
                <a:solidFill>
                  <a:srgbClr val="FFC000"/>
                </a:solidFill>
              </a:rPr>
              <a:t> </a:t>
            </a:r>
            <a:r>
              <a:rPr lang="ru-RU" sz="4000" b="1" i="1" dirty="0" err="1" smtClean="0">
                <a:ln w="28575">
                  <a:solidFill>
                    <a:schemeClr val="tx1"/>
                  </a:solidFill>
                </a:ln>
                <a:solidFill>
                  <a:srgbClr val="FFC000"/>
                </a:solidFill>
              </a:rPr>
              <a:t>Потье</a:t>
            </a:r>
            <a:endParaRPr lang="ru-RU" sz="4000" b="1" i="1" dirty="0">
              <a:ln w="28575">
                <a:solidFill>
                  <a:schemeClr val="tx1"/>
                </a:solidFill>
              </a:ln>
              <a:solidFill>
                <a:srgbClr val="FFC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77932" y="2214554"/>
            <a:ext cx="3666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ln w="28575">
                  <a:solidFill>
                    <a:schemeClr val="tx1"/>
                  </a:solidFill>
                </a:ln>
                <a:solidFill>
                  <a:srgbClr val="FFC000"/>
                </a:solidFill>
              </a:rPr>
              <a:t>Пьер </a:t>
            </a:r>
            <a:r>
              <a:rPr lang="ru-RU" sz="4000" b="1" i="1" dirty="0" err="1" smtClean="0">
                <a:ln w="28575">
                  <a:solidFill>
                    <a:schemeClr val="tx1"/>
                  </a:solidFill>
                </a:ln>
                <a:solidFill>
                  <a:srgbClr val="FFC000"/>
                </a:solidFill>
              </a:rPr>
              <a:t>Дегейтер</a:t>
            </a:r>
            <a:endParaRPr lang="ru-RU" sz="4000" b="1" i="1" dirty="0">
              <a:ln w="28575">
                <a:solidFill>
                  <a:schemeClr val="tx1"/>
                </a:solidFill>
              </a:ln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10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ая прямоугольная выноска 10"/>
          <p:cNvSpPr/>
          <p:nvPr/>
        </p:nvSpPr>
        <p:spPr>
          <a:xfrm>
            <a:off x="3500430" y="5357826"/>
            <a:ext cx="1857388" cy="1071570"/>
          </a:xfrm>
          <a:prstGeom prst="wedgeRoundRectCallout">
            <a:avLst>
              <a:gd name="adj1" fmla="val -11776"/>
              <a:gd name="adj2" fmla="val -134745"/>
              <a:gd name="adj3" fmla="val 16667"/>
            </a:avLst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ая прямоугольная выноска 9"/>
          <p:cNvSpPr/>
          <p:nvPr/>
        </p:nvSpPr>
        <p:spPr>
          <a:xfrm>
            <a:off x="6643702" y="214290"/>
            <a:ext cx="2143140" cy="1428760"/>
          </a:xfrm>
          <a:prstGeom prst="wedgeRoundRectCallout">
            <a:avLst>
              <a:gd name="adj1" fmla="val -28605"/>
              <a:gd name="adj2" fmla="val 78238"/>
              <a:gd name="adj3" fmla="val 16667"/>
            </a:avLst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214282" y="357166"/>
            <a:ext cx="2071702" cy="1714512"/>
          </a:xfrm>
          <a:prstGeom prst="wedgeRoundRectCallout">
            <a:avLst>
              <a:gd name="adj1" fmla="val -2020"/>
              <a:gd name="adj2" fmla="val 77363"/>
              <a:gd name="adj3" fmla="val 16667"/>
            </a:avLst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571868" y="5429264"/>
            <a:ext cx="177349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i="1" dirty="0" smtClean="0"/>
              <a:t>Сергей</a:t>
            </a:r>
          </a:p>
          <a:p>
            <a:pPr algn="ctr"/>
            <a:r>
              <a:rPr lang="ru-RU" sz="2800" b="1" i="1" dirty="0" smtClean="0"/>
              <a:t>Михалков</a:t>
            </a:r>
            <a:endParaRPr lang="ru-RU" sz="2800" b="1" i="1" dirty="0"/>
          </a:p>
        </p:txBody>
      </p:sp>
      <p:pic>
        <p:nvPicPr>
          <p:cNvPr id="117763" name="Picture 3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2214546" y="0"/>
            <a:ext cx="4143404" cy="4643446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auto">
          <a:xfrm>
            <a:off x="0" y="2214530"/>
            <a:ext cx="3786182" cy="4643470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14282" y="571480"/>
            <a:ext cx="200026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err="1" smtClean="0"/>
              <a:t>Габриэль</a:t>
            </a:r>
            <a:r>
              <a:rPr lang="ru-RU" sz="2800" b="1" i="1" dirty="0" smtClean="0"/>
              <a:t> </a:t>
            </a:r>
          </a:p>
          <a:p>
            <a:pPr algn="ctr"/>
            <a:r>
              <a:rPr lang="ru-RU" sz="2800" b="1" i="1" dirty="0" smtClean="0"/>
              <a:t>Эль </a:t>
            </a:r>
          </a:p>
          <a:p>
            <a:pPr algn="ctr"/>
            <a:r>
              <a:rPr lang="ru-RU" sz="2800" b="1" i="1" dirty="0" err="1" smtClean="0"/>
              <a:t>Регистан</a:t>
            </a:r>
            <a:endParaRPr lang="ru-RU" sz="2800" b="1" i="1" dirty="0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>
            <a:lum/>
          </a:blip>
          <a:srcRect/>
          <a:stretch>
            <a:fillRect/>
          </a:stretch>
        </p:blipFill>
        <p:spPr bwMode="auto">
          <a:xfrm>
            <a:off x="5000628" y="1928778"/>
            <a:ext cx="4143372" cy="4929222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6572264" y="285728"/>
            <a:ext cx="22860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/>
              <a:t>Александр</a:t>
            </a:r>
          </a:p>
          <a:p>
            <a:pPr algn="ctr"/>
            <a:r>
              <a:rPr lang="ru-RU" sz="2800" b="1" i="1" dirty="0" smtClean="0"/>
              <a:t>Васильевич </a:t>
            </a:r>
          </a:p>
          <a:p>
            <a:pPr algn="ctr"/>
            <a:r>
              <a:rPr lang="ru-RU" sz="2800" b="1" i="1" dirty="0" smtClean="0"/>
              <a:t>Александров</a:t>
            </a:r>
            <a:endParaRPr lang="ru-RU" sz="28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77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7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9" grpId="0" animBg="1"/>
      <p:bldP spid="3" grpId="0"/>
      <p:bldP spid="6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6600FF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/>
          <p:cNvPicPr>
            <a:picLocks noChangeAspect="1" noChangeArrowheads="1"/>
          </p:cNvPicPr>
          <p:nvPr/>
        </p:nvPicPr>
        <p:blipFill>
          <a:blip r:embed="rId2">
            <a:lum bright="-10000" contrast="10000"/>
          </a:blip>
          <a:srcRect/>
          <a:stretch>
            <a:fillRect/>
          </a:stretch>
        </p:blipFill>
        <p:spPr bwMode="auto">
          <a:xfrm>
            <a:off x="2786050" y="928670"/>
            <a:ext cx="6072230" cy="5643602"/>
          </a:xfrm>
          <a:prstGeom prst="rect">
            <a:avLst/>
          </a:prstGeom>
          <a:noFill/>
          <a:ln w="57150">
            <a:solidFill>
              <a:schemeClr val="tx2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0" y="214290"/>
            <a:ext cx="9144000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ln w="28575"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Государственный гимн Российской Федерации </a:t>
            </a:r>
          </a:p>
          <a:p>
            <a:endParaRPr lang="ru-RU" sz="2800" b="1" i="1" dirty="0" smtClean="0">
              <a:ln w="28575">
                <a:solidFill>
                  <a:schemeClr val="tx1"/>
                </a:solidFill>
              </a:ln>
              <a:solidFill>
                <a:srgbClr val="C00000"/>
              </a:solidFill>
            </a:endParaRPr>
          </a:p>
          <a:p>
            <a:endParaRPr lang="ru-RU" sz="2800" b="1" i="1" dirty="0" smtClean="0">
              <a:ln w="28575">
                <a:solidFill>
                  <a:schemeClr val="tx1"/>
                </a:solidFill>
              </a:ln>
              <a:solidFill>
                <a:srgbClr val="C00000"/>
              </a:solidFill>
            </a:endParaRPr>
          </a:p>
          <a:p>
            <a:r>
              <a:rPr lang="ru-RU" sz="2800" b="1" i="1" dirty="0" smtClean="0">
                <a:ln w="28575"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            </a:t>
            </a:r>
            <a:r>
              <a:rPr lang="ru-RU" sz="3200" b="1" i="1" dirty="0" smtClean="0">
                <a:ln w="28575"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был </a:t>
            </a:r>
          </a:p>
          <a:p>
            <a:endParaRPr lang="ru-RU" sz="3200" b="1" i="1" dirty="0" smtClean="0">
              <a:ln w="28575">
                <a:solidFill>
                  <a:schemeClr val="tx1"/>
                </a:solidFill>
              </a:ln>
              <a:solidFill>
                <a:srgbClr val="C00000"/>
              </a:solidFill>
            </a:endParaRPr>
          </a:p>
          <a:p>
            <a:r>
              <a:rPr lang="ru-RU" sz="3200" b="1" i="1" dirty="0" smtClean="0">
                <a:ln w="28575"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   утверждён</a:t>
            </a:r>
          </a:p>
          <a:p>
            <a:r>
              <a:rPr lang="ru-RU" sz="3200" b="1" i="1" dirty="0" smtClean="0">
                <a:ln w="28575"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 </a:t>
            </a:r>
          </a:p>
          <a:p>
            <a:r>
              <a:rPr lang="ru-RU" sz="3200" b="1" i="1" dirty="0" smtClean="0">
                <a:ln w="28575"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 В.В.Путиным</a:t>
            </a:r>
          </a:p>
          <a:p>
            <a:endParaRPr lang="ru-RU" sz="3200" b="1" i="1" dirty="0" smtClean="0">
              <a:ln w="28575">
                <a:solidFill>
                  <a:schemeClr val="tx1"/>
                </a:solidFill>
              </a:ln>
              <a:solidFill>
                <a:srgbClr val="C00000"/>
              </a:solidFill>
            </a:endParaRPr>
          </a:p>
          <a:p>
            <a:r>
              <a:rPr lang="ru-RU" sz="3200" b="1" i="1" dirty="0" smtClean="0">
                <a:ln w="28575"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   30 декабря</a:t>
            </a:r>
          </a:p>
          <a:p>
            <a:endParaRPr lang="ru-RU" sz="3200" b="1" i="1" dirty="0" smtClean="0">
              <a:ln w="28575">
                <a:solidFill>
                  <a:schemeClr val="tx1"/>
                </a:solidFill>
              </a:ln>
              <a:solidFill>
                <a:srgbClr val="C00000"/>
              </a:solidFill>
            </a:endParaRPr>
          </a:p>
          <a:p>
            <a:r>
              <a:rPr lang="ru-RU" sz="3200" b="1" i="1" dirty="0" smtClean="0">
                <a:ln w="28575">
                  <a:solidFill>
                    <a:schemeClr val="tx1"/>
                  </a:solidFill>
                </a:ln>
                <a:solidFill>
                  <a:srgbClr val="C00000"/>
                </a:solidFill>
              </a:rPr>
              <a:t>      2000 года </a:t>
            </a:r>
            <a:endParaRPr lang="ru-RU" sz="3200" b="1" i="1" dirty="0">
              <a:ln w="28575">
                <a:solidFill>
                  <a:schemeClr val="tx1"/>
                </a:solidFill>
              </a:ln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5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Картинки\Картинки\Остальное\image003.gif"/>
          <p:cNvPicPr>
            <a:picLocks noChangeAspect="1" noChangeArrowheads="1" noCrop="1"/>
          </p:cNvPicPr>
          <p:nvPr/>
        </p:nvPicPr>
        <p:blipFill>
          <a:blip r:embed="rId2">
            <a:lum contras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</p:pic>
      <p:sp>
        <p:nvSpPr>
          <p:cNvPr id="4" name="Прямоугольник 3"/>
          <p:cNvSpPr/>
          <p:nvPr/>
        </p:nvSpPr>
        <p:spPr>
          <a:xfrm>
            <a:off x="1500166" y="642918"/>
            <a:ext cx="6500858" cy="57200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190" b="1" i="1" dirty="0" smtClean="0">
                <a:ln w="57150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Символы</a:t>
            </a:r>
          </a:p>
          <a:p>
            <a:pPr algn="ctr"/>
            <a:r>
              <a:rPr lang="ru-RU" sz="12190" b="1" i="1" dirty="0" smtClean="0">
                <a:ln w="57150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нашей</a:t>
            </a:r>
          </a:p>
          <a:p>
            <a:pPr algn="ctr"/>
            <a:r>
              <a:rPr lang="ru-RU" sz="12190" b="1" i="1" dirty="0" smtClean="0">
                <a:ln w="57150">
                  <a:solidFill>
                    <a:schemeClr val="tx1"/>
                  </a:solidFill>
                </a:ln>
                <a:solidFill>
                  <a:srgbClr val="0000CC"/>
                </a:solidFill>
              </a:rPr>
              <a:t>Родины</a:t>
            </a:r>
            <a:endParaRPr lang="ru-RU" sz="12190" b="1" i="1" dirty="0">
              <a:ln w="57150">
                <a:solidFill>
                  <a:schemeClr val="tx1"/>
                </a:solidFill>
              </a:ln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5" name="Rectangle 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200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circle">
              <a:fillToRect r="100000" b="100000"/>
            </a:path>
            <a:tileRect l="-100000" t="-100000"/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.     Россия – священная наша держава,</a:t>
            </a:r>
            <a:endParaRPr lang="ru-RU" sz="2400" b="1" dirty="0" smtClean="0">
              <a:latin typeface="Arial Black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       Россия –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любимая наша страна.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    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 Могучая воля, великая слава –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       Твоё достоянье на все времена!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                             Припев: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    Славься, Отечество наше свободное,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Братских народов союз вековой.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Предками данная мудрость народная!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    Славься, страна!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Мы гордимся тобой!</a:t>
            </a:r>
            <a:endParaRPr lang="ru-RU" sz="2400" b="1" dirty="0" smtClean="0">
              <a:solidFill>
                <a:srgbClr val="C00000"/>
              </a:solidFill>
              <a:latin typeface="Arial Black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   От южных морей до полярного края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       Раскинулись наши леса и поля.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       Одна ты на свете! Одна ты такая,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       Хранимая Богом родная земля!</a:t>
            </a:r>
            <a:endParaRPr lang="ru-RU" sz="2400" b="1" dirty="0" smtClean="0">
              <a:latin typeface="Arial Black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3.     Широкий простор для мечты и для жизни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       Грядущие нам открывают года.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       Нам силу даёт наша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верность Отчизне.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        Так было, так есть 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 Black" pitchFamily="34" charset="0"/>
                <a:ea typeface="Times New Roman" pitchFamily="18" charset="0"/>
                <a:cs typeface="Arial" pitchFamily="34" charset="0"/>
              </a:rPr>
              <a:t>так будет всегда!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 Black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11265" name="Picture 1" descr="D:\Картинки\Картинки\Остальное\figurine 60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77093" y="214290"/>
            <a:ext cx="1966907" cy="4524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44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44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44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4438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44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4438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443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4438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443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4438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1443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14438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1443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4438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1443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14438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1443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4438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4438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4438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4438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14438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14438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4438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4438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4438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14438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14438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14438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0" fill="hold"/>
                                        <p:tgtEl>
                                          <p:spTgt spid="14438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14438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14438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0" fill="hold"/>
                                        <p:tgtEl>
                                          <p:spTgt spid="14438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14438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D:\Картинки\На рабочий стол\Vista_Business_1920_NL_W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214290"/>
            <a:ext cx="9144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i="1" dirty="0" smtClean="0">
                <a:ln w="28575">
                  <a:solidFill>
                    <a:schemeClr val="tx1"/>
                  </a:solidFill>
                </a:ln>
                <a:solidFill>
                  <a:srgbClr val="660066"/>
                </a:solidFill>
              </a:rPr>
              <a:t>Любовь к Родине, верность </a:t>
            </a:r>
          </a:p>
          <a:p>
            <a:r>
              <a:rPr lang="ru-RU" sz="5400" b="1" i="1" dirty="0" smtClean="0">
                <a:ln w="28575">
                  <a:solidFill>
                    <a:schemeClr val="tx1"/>
                  </a:solidFill>
                </a:ln>
                <a:solidFill>
                  <a:srgbClr val="660066"/>
                </a:solidFill>
              </a:rPr>
              <a:t>Отчизне, свобода, дружба</a:t>
            </a:r>
          </a:p>
          <a:p>
            <a:r>
              <a:rPr lang="ru-RU" sz="5400" b="1" i="1" dirty="0" smtClean="0">
                <a:ln w="28575">
                  <a:solidFill>
                    <a:schemeClr val="tx1"/>
                  </a:solidFill>
                </a:ln>
                <a:solidFill>
                  <a:srgbClr val="660066"/>
                </a:solidFill>
              </a:rPr>
              <a:t>народов, уверенность в будущем, связь с </a:t>
            </a:r>
          </a:p>
          <a:p>
            <a:r>
              <a:rPr lang="ru-RU" sz="5400" b="1" i="1" dirty="0" smtClean="0">
                <a:ln w="28575">
                  <a:solidFill>
                    <a:schemeClr val="tx1"/>
                  </a:solidFill>
                </a:ln>
                <a:solidFill>
                  <a:srgbClr val="660066"/>
                </a:solidFill>
              </a:rPr>
              <a:t>предками, гордость</a:t>
            </a:r>
          </a:p>
          <a:p>
            <a:r>
              <a:rPr lang="ru-RU" sz="5400" b="1" i="1" dirty="0" smtClean="0">
                <a:ln w="28575">
                  <a:solidFill>
                    <a:schemeClr val="tx1"/>
                  </a:solidFill>
                </a:ln>
                <a:solidFill>
                  <a:srgbClr val="660066"/>
                </a:solidFill>
              </a:rPr>
              <a:t>за свою страну, </a:t>
            </a:r>
          </a:p>
          <a:p>
            <a:r>
              <a:rPr lang="ru-RU" sz="5400" b="1" i="1" dirty="0" smtClean="0">
                <a:ln w="28575">
                  <a:solidFill>
                    <a:schemeClr val="tx1"/>
                  </a:solidFill>
                </a:ln>
                <a:solidFill>
                  <a:srgbClr val="660066"/>
                </a:solidFill>
              </a:rPr>
              <a:t>восхищение природой </a:t>
            </a:r>
          </a:p>
          <a:p>
            <a:r>
              <a:rPr lang="ru-RU" sz="5400" b="1" i="1" dirty="0" smtClean="0">
                <a:ln w="28575">
                  <a:solidFill>
                    <a:schemeClr val="tx1"/>
                  </a:solidFill>
                </a:ln>
                <a:solidFill>
                  <a:srgbClr val="660066"/>
                </a:solidFill>
              </a:rPr>
              <a:t>родного края. </a:t>
            </a:r>
            <a:endParaRPr lang="ru-RU" sz="5400" b="1" i="1" dirty="0">
              <a:ln w="28575">
                <a:solidFill>
                  <a:schemeClr val="tx1"/>
                </a:solidFill>
              </a:ln>
              <a:solidFill>
                <a:srgbClr val="66006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Картинки\На рабочий стол\Citys Wallp (160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643570" y="357166"/>
            <a:ext cx="32431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i="1" dirty="0" smtClean="0">
                <a:ln w="38100">
                  <a:solidFill>
                    <a:srgbClr val="0000CC"/>
                  </a:solidFill>
                </a:ln>
                <a:solidFill>
                  <a:srgbClr val="FF0000"/>
                </a:solidFill>
              </a:rPr>
              <a:t>Москва</a:t>
            </a:r>
            <a:endParaRPr lang="ru-RU" sz="7200" b="1" i="1" dirty="0">
              <a:ln w="38100">
                <a:solidFill>
                  <a:srgbClr val="0000CC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115714" name="Picture 2" descr="C:\Users\Lamer\Desktop\скачанные файлы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915" y="3719638"/>
            <a:ext cx="4394062" cy="29240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ая прямоугольная выноска 6"/>
          <p:cNvSpPr/>
          <p:nvPr/>
        </p:nvSpPr>
        <p:spPr>
          <a:xfrm>
            <a:off x="1763688" y="5997356"/>
            <a:ext cx="6840760" cy="646330"/>
          </a:xfrm>
          <a:prstGeom prst="wedgeRoundRectCallout">
            <a:avLst>
              <a:gd name="adj1" fmla="val -35644"/>
              <a:gd name="adj2" fmla="val -7795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571604" y="5929330"/>
            <a:ext cx="7215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n w="28575">
                  <a:solidFill>
                    <a:srgbClr val="0000CC"/>
                  </a:solidFill>
                </a:ln>
                <a:solidFill>
                  <a:srgbClr val="FF0000"/>
                </a:solidFill>
              </a:rPr>
              <a:t>Владимир Владимирович Путин</a:t>
            </a:r>
            <a:endParaRPr lang="ru-RU" sz="3600" b="1" i="1" dirty="0">
              <a:ln w="28575">
                <a:solidFill>
                  <a:srgbClr val="0000CC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лако 5"/>
          <p:cNvSpPr/>
          <p:nvPr/>
        </p:nvSpPr>
        <p:spPr>
          <a:xfrm>
            <a:off x="785786" y="500042"/>
            <a:ext cx="5500726" cy="2357454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  <p:sp>
        <p:nvSpPr>
          <p:cNvPr id="5" name="Облако 4"/>
          <p:cNvSpPr/>
          <p:nvPr/>
        </p:nvSpPr>
        <p:spPr>
          <a:xfrm>
            <a:off x="1214414" y="3357562"/>
            <a:ext cx="7215206" cy="2786082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143108" y="1142984"/>
            <a:ext cx="287790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i="1" dirty="0" smtClean="0">
                <a:ln w="28575">
                  <a:solidFill>
                    <a:srgbClr val="C00000"/>
                  </a:solidFill>
                </a:ln>
                <a:solidFill>
                  <a:srgbClr val="0000CC"/>
                </a:solidFill>
              </a:rPr>
              <a:t>Родина</a:t>
            </a:r>
            <a:endParaRPr lang="ru-RU" sz="6600" b="1" i="1" dirty="0">
              <a:ln w="28575">
                <a:solidFill>
                  <a:srgbClr val="C00000"/>
                </a:solidFill>
              </a:ln>
              <a:solidFill>
                <a:srgbClr val="0000CC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5984" y="4000504"/>
            <a:ext cx="553901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i="1" dirty="0" smtClean="0">
                <a:ln w="28575">
                  <a:solidFill>
                    <a:srgbClr val="C00000"/>
                  </a:solidFill>
                </a:ln>
                <a:solidFill>
                  <a:srgbClr val="0000CC"/>
                </a:solidFill>
              </a:rPr>
              <a:t>Малая Родина</a:t>
            </a:r>
            <a:endParaRPr lang="ru-RU" sz="6600" b="1" i="1" dirty="0">
              <a:ln w="28575">
                <a:solidFill>
                  <a:srgbClr val="C00000"/>
                </a:solidFill>
              </a:ln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3" grpId="0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3" name="Picture 3" descr="C:\Users\DNS\Desktop\Документы. Группа №6\Документы\природа Ямала\Изображение 033.jpg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158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8" name="Picture 2" descr="G:\Фото\природа Севера\природа 059.jpg"/>
          <p:cNvPicPr>
            <a:picLocks noChangeAspect="1" noChangeArrowheads="1"/>
          </p:cNvPicPr>
          <p:nvPr/>
        </p:nvPicPr>
        <p:blipFill>
          <a:blip r:embed="rId2"/>
          <a:srcRect l="2542" r="2542" b="768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121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path path="circle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0" y="1571612"/>
          <a:ext cx="4714876" cy="5286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Bitmap Image" r:id="rId3" imgW="6792273" imgH="6885714" progId="PBrush">
                  <p:embed/>
                </p:oleObj>
              </mc:Choice>
              <mc:Fallback>
                <p:oleObj name="Bitmap Image" r:id="rId3" imgW="6792273" imgH="6885714" progId="PBrush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571612"/>
                        <a:ext cx="4714876" cy="5286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 flipH="1">
            <a:off x="0" y="0"/>
            <a:ext cx="91440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ln w="28575">
                  <a:solidFill>
                    <a:srgbClr val="00FFFF"/>
                  </a:solidFill>
                </a:ln>
              </a:rPr>
              <a:t>      </a:t>
            </a:r>
            <a:r>
              <a:rPr lang="ru-RU" sz="4400" b="1" i="1" dirty="0" smtClean="0">
                <a:ln w="28575">
                  <a:solidFill>
                    <a:srgbClr val="00FFFF"/>
                  </a:solidFill>
                </a:ln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Герб  </a:t>
            </a:r>
            <a:r>
              <a:rPr lang="ru-RU" sz="4400" b="1" i="1" dirty="0" err="1" smtClean="0">
                <a:ln w="28575">
                  <a:solidFill>
                    <a:srgbClr val="00FFFF"/>
                  </a:solidFill>
                </a:ln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Ямало</a:t>
            </a:r>
            <a:r>
              <a:rPr lang="ru-RU" sz="4400" b="1" i="1" dirty="0" smtClean="0">
                <a:ln w="28575">
                  <a:solidFill>
                    <a:srgbClr val="00FFFF"/>
                  </a:solidFill>
                </a:ln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–ненецкого автономного  округа  </a:t>
            </a:r>
          </a:p>
          <a:p>
            <a:pPr algn="ctr"/>
            <a:endParaRPr lang="ru-RU" sz="4400" b="1" i="1" dirty="0" smtClean="0">
              <a:ln w="28575">
                <a:solidFill>
                  <a:srgbClr val="00FFFF"/>
                </a:solidFill>
              </a:ln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ru-RU" sz="4400" b="1" i="1" dirty="0" smtClean="0">
                <a:ln w="28575">
                  <a:solidFill>
                    <a:srgbClr val="00FFFF"/>
                  </a:solidFill>
                </a:ln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                                    </a:t>
            </a:r>
          </a:p>
          <a:p>
            <a:pPr algn="ctr"/>
            <a:r>
              <a:rPr lang="ru-RU" sz="4400" b="1" i="1" dirty="0" smtClean="0">
                <a:ln w="28575">
                  <a:solidFill>
                    <a:srgbClr val="00FFFF"/>
                  </a:solidFill>
                </a:ln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         </a:t>
            </a:r>
            <a:r>
              <a:rPr lang="ru-RU" sz="4400" b="1" i="1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endParaRPr lang="ru-RU" sz="4400" b="1" i="1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628" y="2143116"/>
            <a:ext cx="392909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i="1" dirty="0" smtClean="0">
                <a:ln w="28575">
                  <a:solidFill>
                    <a:schemeClr val="bg1"/>
                  </a:solidFill>
                </a:ln>
                <a:solidFill>
                  <a:srgbClr val="00FFFF"/>
                </a:solidFill>
              </a:rPr>
              <a:t>Закон о гербе </a:t>
            </a:r>
          </a:p>
          <a:p>
            <a:pPr algn="ctr">
              <a:spcBef>
                <a:spcPct val="50000"/>
              </a:spcBef>
            </a:pPr>
            <a:r>
              <a:rPr lang="ru-RU" sz="3600" b="1" i="1" dirty="0" smtClean="0">
                <a:ln w="28575">
                  <a:solidFill>
                    <a:schemeClr val="bg1"/>
                  </a:solidFill>
                </a:ln>
                <a:solidFill>
                  <a:srgbClr val="00FFFF"/>
                </a:solidFill>
              </a:rPr>
              <a:t> был</a:t>
            </a:r>
          </a:p>
          <a:p>
            <a:pPr algn="ctr">
              <a:spcBef>
                <a:spcPct val="50000"/>
              </a:spcBef>
            </a:pPr>
            <a:r>
              <a:rPr lang="ru-RU" sz="3600" b="1" i="1" dirty="0" smtClean="0">
                <a:ln w="28575">
                  <a:solidFill>
                    <a:schemeClr val="bg1"/>
                  </a:solidFill>
                </a:ln>
                <a:solidFill>
                  <a:srgbClr val="00FFFF"/>
                </a:solidFill>
              </a:rPr>
              <a:t>принят</a:t>
            </a:r>
          </a:p>
          <a:p>
            <a:pPr algn="ctr">
              <a:spcBef>
                <a:spcPct val="50000"/>
              </a:spcBef>
            </a:pPr>
            <a:r>
              <a:rPr lang="ru-RU" sz="3600" b="1" i="1" dirty="0" smtClean="0">
                <a:ln w="28575">
                  <a:solidFill>
                    <a:schemeClr val="bg1"/>
                  </a:solidFill>
                </a:ln>
                <a:solidFill>
                  <a:srgbClr val="00FFFF"/>
                </a:solidFill>
              </a:rPr>
              <a:t>15 декабря </a:t>
            </a:r>
          </a:p>
          <a:p>
            <a:pPr algn="ctr">
              <a:spcBef>
                <a:spcPct val="50000"/>
              </a:spcBef>
            </a:pPr>
            <a:r>
              <a:rPr lang="ru-RU" sz="3600" b="1" i="1" dirty="0" smtClean="0">
                <a:ln w="28575">
                  <a:solidFill>
                    <a:schemeClr val="bg1"/>
                  </a:solidFill>
                </a:ln>
                <a:solidFill>
                  <a:srgbClr val="00FFFF"/>
                </a:solidFill>
              </a:rPr>
              <a:t>1999 года.</a:t>
            </a:r>
            <a:endParaRPr lang="ru-RU" sz="3600" b="1" i="1" dirty="0">
              <a:ln w="28575">
                <a:solidFill>
                  <a:schemeClr val="bg1"/>
                </a:solidFill>
              </a:ln>
              <a:solidFill>
                <a:srgbClr val="00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3000">
              <a:schemeClr val="bg2">
                <a:lumMod val="25000"/>
              </a:schemeClr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42" name="Object 2"/>
          <p:cNvGraphicFramePr>
            <a:graphicFrameLocks noChangeAspect="1"/>
          </p:cNvGraphicFramePr>
          <p:nvPr/>
        </p:nvGraphicFramePr>
        <p:xfrm>
          <a:off x="714348" y="2357430"/>
          <a:ext cx="7786742" cy="4229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43" name="Bitmap Image" r:id="rId3" imgW="7268590" imgH="4772691" progId="PBrush">
                  <p:embed/>
                </p:oleObj>
              </mc:Choice>
              <mc:Fallback>
                <p:oleObj name="Bitmap Image" r:id="rId3" imgW="7268590" imgH="4772691" progId="PBrush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4348" y="2357430"/>
                        <a:ext cx="7786742" cy="422911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0"/>
            <a:ext cx="9144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n w="28575"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0000CC"/>
                </a:solidFill>
              </a:rPr>
              <a:t>Флаг Ямало-ненецкого автономного округа</a:t>
            </a:r>
          </a:p>
          <a:p>
            <a:pPr algn="ctr"/>
            <a:r>
              <a:rPr lang="ru-RU" sz="3600" b="1" i="1" dirty="0" smtClean="0">
                <a:ln w="28575"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0000CC"/>
                </a:solidFill>
              </a:rPr>
              <a:t>Закон о флаге был принят 9 декабря</a:t>
            </a:r>
          </a:p>
          <a:p>
            <a:pPr algn="ctr"/>
            <a:r>
              <a:rPr lang="ru-RU" sz="3600" b="1" i="1" dirty="0" smtClean="0">
                <a:ln w="28575"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0000CC"/>
                </a:solidFill>
              </a:rPr>
              <a:t>1996 года</a:t>
            </a:r>
          </a:p>
          <a:p>
            <a:pPr algn="ctr"/>
            <a:endParaRPr lang="ru-RU" sz="3600" b="1" i="1" dirty="0">
              <a:ln w="28575">
                <a:solidFill>
                  <a:schemeClr val="tx2">
                    <a:lumMod val="75000"/>
                  </a:schemeClr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12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салехард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3665" name="Picture 1" descr="D:\Картинки\Картинки\Остальное\slhlogo.gif"/>
          <p:cNvPicPr>
            <a:picLocks noChangeAspect="1" noChangeArrowheads="1" noCrop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auto">
          <a:xfrm>
            <a:off x="0" y="0"/>
            <a:ext cx="2714644" cy="2071702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113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03D4A8"/>
            </a:gs>
            <a:gs pos="10000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429156" cy="5500726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49155" name="Object 3"/>
          <p:cNvGraphicFramePr>
            <a:graphicFrameLocks noChangeAspect="1"/>
          </p:cNvGraphicFramePr>
          <p:nvPr/>
        </p:nvGraphicFramePr>
        <p:xfrm>
          <a:off x="4643438" y="1500188"/>
          <a:ext cx="4500562" cy="535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6" name="Точечный рисунок" r:id="rId4" imgW="6792273" imgH="6885714" progId="PBrush">
                  <p:embed/>
                </p:oleObj>
              </mc:Choice>
              <mc:Fallback>
                <p:oleObj name="Точечный рисунок" r:id="rId4" imgW="6792273" imgH="6885714" progId="PBrush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3438" y="1500188"/>
                        <a:ext cx="4500562" cy="5357812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00330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2">
                <a:lumMod val="1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1"/>
          <p:cNvPicPr>
            <a:picLocks noChangeAspect="1" noChangeArrowheads="1"/>
          </p:cNvPicPr>
          <p:nvPr/>
        </p:nvPicPr>
        <p:blipFill>
          <a:blip r:embed="rId2"/>
          <a:srcRect b="42029"/>
          <a:stretch>
            <a:fillRect/>
          </a:stretch>
        </p:blipFill>
        <p:spPr bwMode="auto">
          <a:xfrm>
            <a:off x="6500826" y="214290"/>
            <a:ext cx="2214578" cy="2357454"/>
          </a:xfrm>
          <a:prstGeom prst="rect">
            <a:avLst/>
          </a:prstGeom>
          <a:noFill/>
          <a:ln w="38100">
            <a:solidFill>
              <a:schemeClr val="bg2">
                <a:lumMod val="1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500166" y="214290"/>
            <a:ext cx="392909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i="1" dirty="0" smtClean="0">
                <a:ln w="28575">
                  <a:solidFill>
                    <a:schemeClr val="bg1"/>
                  </a:solidFill>
                </a:ln>
              </a:rPr>
              <a:t>Тотем</a:t>
            </a:r>
            <a:endParaRPr lang="ru-RU" sz="8800" b="1" i="1" dirty="0">
              <a:ln w="28575">
                <a:solidFill>
                  <a:schemeClr val="bg1"/>
                </a:solidFill>
              </a:ln>
            </a:endParaRPr>
          </a:p>
        </p:txBody>
      </p:sp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3">
            <a:lum bright="10000" contrast="40000"/>
          </a:blip>
          <a:srcRect/>
          <a:stretch>
            <a:fillRect/>
          </a:stretch>
        </p:blipFill>
        <p:spPr bwMode="auto">
          <a:xfrm>
            <a:off x="214282" y="1785926"/>
            <a:ext cx="3000396" cy="4857784"/>
          </a:xfrm>
          <a:prstGeom prst="rect">
            <a:avLst/>
          </a:prstGeom>
          <a:noFill/>
          <a:ln w="38100">
            <a:solidFill>
              <a:schemeClr val="bg2">
                <a:lumMod val="1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55300" name="Picture 4"/>
          <p:cNvPicPr>
            <a:picLocks noChangeAspect="1" noChangeArrowheads="1"/>
          </p:cNvPicPr>
          <p:nvPr/>
        </p:nvPicPr>
        <p:blipFill>
          <a:blip r:embed="rId4">
            <a:lum/>
          </a:blip>
          <a:srcRect/>
          <a:stretch>
            <a:fillRect/>
          </a:stretch>
        </p:blipFill>
        <p:spPr bwMode="auto">
          <a:xfrm>
            <a:off x="6143636" y="2714620"/>
            <a:ext cx="2786082" cy="3929090"/>
          </a:xfrm>
          <a:prstGeom prst="rect">
            <a:avLst/>
          </a:prstGeom>
          <a:noFill/>
          <a:ln w="38100">
            <a:solidFill>
              <a:schemeClr val="bg2">
                <a:lumMod val="10000"/>
              </a:schemeClr>
            </a:solidFill>
            <a:miter lim="800000"/>
            <a:headEnd/>
            <a:tailEnd/>
          </a:ln>
          <a:effectLst/>
        </p:spPr>
      </p:pic>
      <p:pic>
        <p:nvPicPr>
          <p:cNvPr id="55301" name="Picture 5"/>
          <p:cNvPicPr>
            <a:picLocks noChangeAspect="1" noChangeArrowheads="1"/>
          </p:cNvPicPr>
          <p:nvPr/>
        </p:nvPicPr>
        <p:blipFill>
          <a:blip r:embed="rId5">
            <a:lum/>
          </a:blip>
          <a:srcRect/>
          <a:stretch>
            <a:fillRect/>
          </a:stretch>
        </p:blipFill>
        <p:spPr bwMode="auto">
          <a:xfrm>
            <a:off x="3357554" y="2071678"/>
            <a:ext cx="2643206" cy="4572022"/>
          </a:xfrm>
          <a:prstGeom prst="rect">
            <a:avLst/>
          </a:prstGeom>
          <a:noFill/>
          <a:ln w="38100">
            <a:solidFill>
              <a:schemeClr val="bg2">
                <a:lumMod val="10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52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5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5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6600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4690" name="Object 2"/>
          <p:cNvGraphicFramePr>
            <a:graphicFrameLocks noChangeAspect="1"/>
          </p:cNvGraphicFramePr>
          <p:nvPr/>
        </p:nvGraphicFramePr>
        <p:xfrm>
          <a:off x="3929058" y="3571876"/>
          <a:ext cx="5000625" cy="309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691" name="Точечный рисунок" r:id="rId3" imgW="7268590" imgH="4772691" progId="PBrush">
                  <p:embed/>
                </p:oleObj>
              </mc:Choice>
              <mc:Fallback>
                <p:oleObj name="Точечный рисунок" r:id="rId3" imgW="7268590" imgH="4772691" progId="PBrush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9058" y="3571876"/>
                        <a:ext cx="5000625" cy="30908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72" y="214290"/>
          <a:ext cx="5214974" cy="31908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14974"/>
              </a:tblGrid>
              <a:tr h="100013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09538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00CC"/>
                    </a:solidFill>
                  </a:tcPr>
                </a:tc>
              </a:tr>
              <a:tr h="109538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46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4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2214554"/>
          </a:xfrm>
          <a:prstGeom prst="rect">
            <a:avLst/>
          </a:prstGeom>
          <a:solidFill>
            <a:schemeClr val="bg1"/>
          </a:solidFill>
          <a:ln w="57150"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ММ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4500570"/>
            <a:ext cx="9144000" cy="2357430"/>
          </a:xfrm>
          <a:prstGeom prst="rect">
            <a:avLst/>
          </a:prstGeom>
          <a:solidFill>
            <a:srgbClr val="FF0000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00CC"/>
                </a:solidFill>
                <a:latin typeface="Arial Black" pitchFamily="34" charset="0"/>
              </a:rPr>
              <a:t>Смелость, любовь, доброта</a:t>
            </a:r>
            <a:endParaRPr lang="ru-RU" sz="6000" b="1" dirty="0">
              <a:solidFill>
                <a:srgbClr val="0000CC"/>
              </a:solidFill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2143116"/>
            <a:ext cx="9144000" cy="2357454"/>
          </a:xfrm>
          <a:prstGeom prst="rect">
            <a:avLst/>
          </a:prstGeom>
          <a:solidFill>
            <a:srgbClr val="0000CC"/>
          </a:solidFill>
          <a:ln>
            <a:solidFill>
              <a:srgbClr val="00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latin typeface="Arial Black" pitchFamily="34" charset="0"/>
              </a:rPr>
              <a:t>Верность, небо, вера</a:t>
            </a:r>
            <a:endParaRPr lang="ru-RU" sz="6000" dirty="0">
              <a:latin typeface="Arial Black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ru-RU" sz="3200" b="1" i="1" dirty="0">
              <a:ln w="28575">
                <a:solidFill>
                  <a:srgbClr val="6600FF"/>
                </a:solidFill>
              </a:ln>
              <a:solidFill>
                <a:srgbClr val="003300"/>
              </a:solidFill>
              <a:latin typeface="Franklin Gothic Medium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0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Arial Black" pitchFamily="34" charset="0"/>
              </a:rPr>
              <a:t>Мир, чистота, правда</a:t>
            </a:r>
            <a:endParaRPr lang="ru-RU" sz="60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ссылка на другую страницу 3"/>
          <p:cNvSpPr/>
          <p:nvPr/>
        </p:nvSpPr>
        <p:spPr>
          <a:xfrm>
            <a:off x="285720" y="571480"/>
            <a:ext cx="3357586" cy="3071834"/>
          </a:xfrm>
          <a:prstGeom prst="flowChartOffpageConnector">
            <a:avLst/>
          </a:prstGeom>
          <a:gradFill flip="none" rotWithShape="1">
            <a:gsLst>
              <a:gs pos="0">
                <a:srgbClr val="3399FF"/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57150">
                <a:solidFill>
                  <a:schemeClr val="bg2">
                    <a:lumMod val="10000"/>
                  </a:schemeClr>
                </a:solidFill>
              </a:ln>
            </a:endParaRPr>
          </a:p>
        </p:txBody>
      </p:sp>
      <p:pic>
        <p:nvPicPr>
          <p:cNvPr id="125953" name="Picture 1" descr="D:\Картинки\Картинки\Остальное\1-1024.jpg"/>
          <p:cNvPicPr>
            <a:picLocks noChangeAspect="1" noChangeArrowheads="1"/>
          </p:cNvPicPr>
          <p:nvPr/>
        </p:nvPicPr>
        <p:blipFill>
          <a:blip r:embed="rId2">
            <a:lum bright="-10000" contrast="40000"/>
          </a:blip>
          <a:srcRect l="31044" r="19015"/>
          <a:stretch>
            <a:fillRect/>
          </a:stretch>
        </p:blipFill>
        <p:spPr bwMode="auto">
          <a:xfrm>
            <a:off x="3857620" y="285728"/>
            <a:ext cx="4643470" cy="6310334"/>
          </a:xfrm>
          <a:prstGeom prst="round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285720" y="571480"/>
            <a:ext cx="3481467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i="1" dirty="0" smtClean="0">
                <a:ln w="38100">
                  <a:solidFill>
                    <a:srgbClr val="002060"/>
                  </a:solidFill>
                </a:ln>
                <a:solidFill>
                  <a:srgbClr val="FF0000"/>
                </a:solidFill>
              </a:rPr>
              <a:t>Конкурс </a:t>
            </a:r>
          </a:p>
          <a:p>
            <a:pPr algn="ctr"/>
            <a:endParaRPr lang="ru-RU" sz="5400" b="1" i="1" dirty="0" smtClean="0">
              <a:ln w="38100">
                <a:solidFill>
                  <a:srgbClr val="002060"/>
                </a:solidFill>
              </a:ln>
              <a:solidFill>
                <a:srgbClr val="FF0000"/>
              </a:solidFill>
            </a:endParaRPr>
          </a:p>
          <a:p>
            <a:pPr algn="ctr"/>
            <a:r>
              <a:rPr lang="ru-RU" sz="5400" b="1" i="1" dirty="0" smtClean="0">
                <a:ln w="38100">
                  <a:solidFill>
                    <a:srgbClr val="002060"/>
                  </a:solidFill>
                </a:ln>
                <a:solidFill>
                  <a:srgbClr val="FF0000"/>
                </a:solidFill>
              </a:rPr>
              <a:t>«Аукцион»</a:t>
            </a:r>
            <a:endParaRPr lang="ru-RU" sz="5400" b="1" i="1" dirty="0">
              <a:ln w="38100">
                <a:solidFill>
                  <a:srgbClr val="002060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125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1"/>
            <a:ext cx="9144000" cy="6924973"/>
          </a:xfrm>
          <a:prstGeom prst="rect">
            <a:avLst/>
          </a:prstGeom>
          <a:gradFill flip="none" rotWithShape="1">
            <a:gsLst>
              <a:gs pos="99000">
                <a:schemeClr val="tx1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circle">
              <a:fillToRect r="100000" b="100000"/>
            </a:path>
            <a:tileRect l="-100000" t="-100000"/>
          </a:gra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 w="28575">
                  <a:solidFill>
                    <a:srgbClr val="0000CC"/>
                  </a:solidFill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Сергей Владимирович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 w="28575">
                  <a:solidFill>
                    <a:srgbClr val="0000CC"/>
                  </a:solidFill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Михалков – автор гимна…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742950" marR="0" lvl="0" indent="-742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4400" b="1" i="1" u="none" strike="noStrike" cap="none" normalizeH="0" baseline="0" dirty="0" smtClean="0">
                <a:ln w="28575">
                  <a:solidFill>
                    <a:srgbClr val="FF0000"/>
                  </a:solidFill>
                </a:ln>
                <a:solidFill>
                  <a:srgbClr val="6600CC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«Боже, царя храни!»</a:t>
            </a:r>
          </a:p>
          <a:p>
            <a:pPr marL="742950" marR="0" lvl="0" indent="-742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4400" b="1" i="1" u="none" strike="noStrike" cap="none" normalizeH="0" baseline="0" dirty="0" smtClean="0">
              <a:ln>
                <a:solidFill>
                  <a:srgbClr val="FF0000"/>
                </a:solidFill>
              </a:ln>
              <a:solidFill>
                <a:srgbClr val="6600CC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1" u="none" strike="noStrike" cap="none" normalizeH="0" baseline="0" dirty="0" smtClean="0">
                <a:ln w="28575">
                  <a:solidFill>
                    <a:srgbClr val="FF0000"/>
                  </a:solidFill>
                </a:ln>
                <a:solidFill>
                  <a:srgbClr val="6600CC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 Гимна СССР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1" i="1" u="none" strike="noStrike" cap="none" normalizeH="0" baseline="0" dirty="0" smtClean="0">
              <a:ln w="28575">
                <a:solidFill>
                  <a:srgbClr val="FF0000"/>
                </a:solidFill>
              </a:ln>
              <a:solidFill>
                <a:srgbClr val="6600CC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742950" marR="0" lvl="0" indent="-742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3"/>
              <a:tabLst/>
            </a:pPr>
            <a:r>
              <a:rPr kumimoji="0" lang="ru-RU" sz="4400" b="1" i="1" u="none" strike="noStrike" cap="none" normalizeH="0" baseline="0" dirty="0" smtClean="0">
                <a:ln w="28575">
                  <a:solidFill>
                    <a:srgbClr val="FF0000"/>
                  </a:solidFill>
                </a:ln>
                <a:solidFill>
                  <a:srgbClr val="6600CC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Гимна Российской </a:t>
            </a:r>
          </a:p>
          <a:p>
            <a:pPr marL="742950" marR="0" lvl="0" indent="-742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4400" b="1" i="1" u="none" strike="noStrike" cap="none" normalizeH="0" baseline="0" dirty="0" smtClean="0">
              <a:ln w="28575">
                <a:solidFill>
                  <a:srgbClr val="FF0000"/>
                </a:solidFill>
              </a:ln>
              <a:solidFill>
                <a:srgbClr val="6600CC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742950" marR="0" lvl="0" indent="-742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400" b="1" i="1" u="none" strike="noStrike" cap="none" normalizeH="0" baseline="0" dirty="0" smtClean="0">
                <a:ln w="28575">
                  <a:solidFill>
                    <a:srgbClr val="FF0000"/>
                  </a:solidFill>
                </a:ln>
                <a:solidFill>
                  <a:srgbClr val="6600CC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           Федерации</a:t>
            </a:r>
            <a:endParaRPr kumimoji="0" lang="ru-RU" sz="4400" b="1" i="1" u="none" strike="noStrike" cap="none" normalizeH="0" baseline="0" dirty="0" smtClean="0">
              <a:ln w="28575">
                <a:solidFill>
                  <a:srgbClr val="FF0000"/>
                </a:solidFill>
              </a:ln>
              <a:solidFill>
                <a:srgbClr val="6600CC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45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4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45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45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45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457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2000">
              <a:schemeClr val="bg1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0"/>
            <a:ext cx="835824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8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6000" b="1" i="1" dirty="0" smtClean="0">
                <a:ln w="38100">
                  <a:solidFill>
                    <a:srgbClr val="0000CC"/>
                  </a:solidFill>
                </a:ln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Белый цвет флага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6000" b="1" i="1" dirty="0" smtClean="0">
                <a:ln w="38100">
                  <a:solidFill>
                    <a:srgbClr val="0000CC"/>
                  </a:solidFill>
                </a:ln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символизирует…</a:t>
            </a:r>
          </a:p>
        </p:txBody>
      </p:sp>
      <p:pic>
        <p:nvPicPr>
          <p:cNvPr id="3" name="Picture 2" descr="D:\Картинки\Картинки\Остальное\Russian flag 2.gif"/>
          <p:cNvPicPr>
            <a:picLocks noChangeAspect="1" noChangeArrowheads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214282" y="1428736"/>
            <a:ext cx="4071966" cy="514353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786314" y="2428868"/>
            <a:ext cx="413485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i="1" dirty="0" smtClean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1. Свободу </a:t>
            </a:r>
            <a:endParaRPr lang="ru-RU" sz="5400" dirty="0">
              <a:ln w="28575">
                <a:solidFill>
                  <a:schemeClr val="bg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71604" y="5286388"/>
            <a:ext cx="633660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 lvl="0" indent="-228600" algn="r"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i="1" dirty="0" smtClean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3. Благородство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43438" y="4143380"/>
            <a:ext cx="426520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28600" lvl="0" indent="-22860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i="1" dirty="0" smtClean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2. Чистоту</a:t>
            </a:r>
            <a:endParaRPr lang="ru-RU" sz="5400" b="1" i="1" dirty="0" smtClean="0">
              <a:ln w="28575">
                <a:solidFill>
                  <a:schemeClr val="bg1"/>
                </a:solidFill>
              </a:ln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8000">
              <a:srgbClr val="0000CC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Картинки\Картинки\Остальное\Russian flag 2.gif"/>
          <p:cNvPicPr>
            <a:picLocks noChangeAspect="1" noChangeArrowheads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214282" y="1428736"/>
            <a:ext cx="4071966" cy="514353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8" y="357166"/>
            <a:ext cx="850112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i="1" dirty="0" smtClean="0">
                <a:ln w="28575">
                  <a:solidFill>
                    <a:srgbClr val="0000CC"/>
                  </a:solidFill>
                </a:ln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lang="ru-RU" sz="4800" b="1" i="1" dirty="0" smtClean="0">
                <a:ln w="28575">
                  <a:solidFill>
                    <a:srgbClr val="FF0000"/>
                  </a:solidFill>
                </a:ln>
                <a:solidFill>
                  <a:srgbClr val="0000CC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Синий цвет флага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i="1" dirty="0" smtClean="0">
                <a:ln w="28575">
                  <a:solidFill>
                    <a:srgbClr val="FF0000"/>
                  </a:solidFill>
                </a:ln>
                <a:solidFill>
                  <a:srgbClr val="0000CC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символизирует…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71539" y="2071678"/>
            <a:ext cx="807246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ru-RU" sz="6000" b="1" i="1" dirty="0" smtClean="0"/>
              <a:t>                 </a:t>
            </a:r>
            <a:r>
              <a:rPr lang="ru-RU" sz="6000" b="1" i="1" dirty="0" smtClean="0">
                <a:ln w="28575">
                  <a:solidFill>
                    <a:schemeClr val="bg1"/>
                  </a:solidFill>
                </a:ln>
                <a:solidFill>
                  <a:srgbClr val="0000CC"/>
                </a:solidFill>
              </a:rPr>
              <a:t>1.Честность</a:t>
            </a:r>
          </a:p>
          <a:p>
            <a:pPr marL="342900" indent="-342900"/>
            <a:r>
              <a:rPr lang="ru-RU" sz="6000" b="1" i="1" dirty="0" smtClean="0">
                <a:ln w="28575">
                  <a:solidFill>
                    <a:schemeClr val="bg1"/>
                  </a:solidFill>
                </a:ln>
                <a:solidFill>
                  <a:srgbClr val="0000CC"/>
                </a:solidFill>
              </a:rPr>
              <a:t>    </a:t>
            </a:r>
          </a:p>
          <a:p>
            <a:pPr marL="342900" indent="-342900"/>
            <a:r>
              <a:rPr lang="ru-RU" sz="6000" b="1" i="1" dirty="0" smtClean="0">
                <a:ln w="28575">
                  <a:solidFill>
                    <a:schemeClr val="bg1"/>
                  </a:solidFill>
                </a:ln>
                <a:solidFill>
                  <a:srgbClr val="0000CC"/>
                </a:solidFill>
              </a:rPr>
              <a:t>                      2. Небо   </a:t>
            </a:r>
          </a:p>
          <a:p>
            <a:pPr marL="342900" indent="-342900"/>
            <a:r>
              <a:rPr lang="ru-RU" sz="6000" b="1" i="1" dirty="0" smtClean="0">
                <a:ln w="28575">
                  <a:solidFill>
                    <a:schemeClr val="bg1"/>
                  </a:solidFill>
                </a:ln>
                <a:solidFill>
                  <a:srgbClr val="0000CC"/>
                </a:solidFill>
              </a:rPr>
              <a:t>  </a:t>
            </a:r>
          </a:p>
          <a:p>
            <a:pPr marL="342900" indent="-342900"/>
            <a:r>
              <a:rPr lang="ru-RU" sz="6000" b="1" i="1" dirty="0" smtClean="0">
                <a:ln w="28575">
                  <a:solidFill>
                    <a:schemeClr val="bg1"/>
                  </a:solidFill>
                </a:ln>
                <a:solidFill>
                  <a:srgbClr val="0000CC"/>
                </a:solidFill>
              </a:rPr>
              <a:t>      3. Безупречность</a:t>
            </a:r>
            <a:endParaRPr lang="ru-RU" sz="6000" b="1" i="1" dirty="0">
              <a:ln w="28575">
                <a:solidFill>
                  <a:schemeClr val="bg1"/>
                </a:solidFill>
              </a:ln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1000">
              <a:srgbClr val="FF0000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Картинки\Картинки\Остальное\Russian flag 2.gif"/>
          <p:cNvPicPr>
            <a:picLocks noChangeAspect="1" noChangeArrowheads="1"/>
          </p:cNvPicPr>
          <p:nvPr/>
        </p:nvPicPr>
        <p:blipFill>
          <a:blip r:embed="rId2">
            <a:lum/>
          </a:blip>
          <a:srcRect/>
          <a:stretch>
            <a:fillRect/>
          </a:stretch>
        </p:blipFill>
        <p:spPr bwMode="auto">
          <a:xfrm>
            <a:off x="214282" y="1428736"/>
            <a:ext cx="4071966" cy="514353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214290"/>
            <a:ext cx="850112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i="1" dirty="0" smtClean="0">
                <a:ln w="28575">
                  <a:solidFill>
                    <a:srgbClr val="0000CC"/>
                  </a:solidFill>
                </a:ln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Красный цвет флага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5400" b="1" i="1" dirty="0" smtClean="0">
                <a:ln w="28575">
                  <a:solidFill>
                    <a:srgbClr val="0000CC"/>
                  </a:solidFill>
                </a:ln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       символизирует…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357686" y="2143116"/>
            <a:ext cx="478631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>
              <a:buAutoNum type="arabicPeriod"/>
            </a:pPr>
            <a:r>
              <a:rPr lang="ru-RU" sz="6000" b="1" i="1" dirty="0" smtClean="0">
                <a:ln w="28575">
                  <a:solidFill>
                    <a:schemeClr val="bg1"/>
                  </a:solidFill>
                </a:ln>
                <a:solidFill>
                  <a:srgbClr val="0000CC"/>
                </a:solidFill>
              </a:rPr>
              <a:t>Восход </a:t>
            </a:r>
          </a:p>
          <a:p>
            <a:pPr marL="342900" indent="-342900"/>
            <a:r>
              <a:rPr lang="ru-RU" sz="6000" b="1" i="1" dirty="0" smtClean="0">
                <a:ln w="28575">
                  <a:solidFill>
                    <a:schemeClr val="bg1"/>
                  </a:solidFill>
                </a:ln>
                <a:solidFill>
                  <a:srgbClr val="0000CC"/>
                </a:solidFill>
              </a:rPr>
              <a:t>         солнца  </a:t>
            </a:r>
          </a:p>
          <a:p>
            <a:pPr marL="342900" indent="-342900"/>
            <a:r>
              <a:rPr lang="ru-RU" sz="6000" b="1" i="1" dirty="0" smtClean="0">
                <a:ln w="28575">
                  <a:solidFill>
                    <a:schemeClr val="bg1"/>
                  </a:solidFill>
                </a:ln>
                <a:solidFill>
                  <a:srgbClr val="0000CC"/>
                </a:solidFill>
              </a:rPr>
              <a:t>2. Мужество    </a:t>
            </a:r>
          </a:p>
          <a:p>
            <a:pPr marL="342900" indent="-342900"/>
            <a:r>
              <a:rPr lang="ru-RU" sz="6000" b="1" i="1" dirty="0" smtClean="0">
                <a:ln w="28575">
                  <a:solidFill>
                    <a:schemeClr val="bg1"/>
                  </a:solidFill>
                </a:ln>
                <a:solidFill>
                  <a:srgbClr val="0000CC"/>
                </a:solidFill>
              </a:rPr>
              <a:t>3. Любовь </a:t>
            </a:r>
            <a:endParaRPr lang="ru-RU" sz="6000" b="1" i="1" dirty="0">
              <a:ln w="28575">
                <a:solidFill>
                  <a:schemeClr val="bg1"/>
                </a:solidFill>
              </a:ln>
              <a:solidFill>
                <a:srgbClr val="00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6000">
              <a:schemeClr val="accent1">
                <a:lumMod val="60000"/>
                <a:lumOff val="40000"/>
              </a:schemeClr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85728"/>
            <a:ext cx="864399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i="1" dirty="0" smtClean="0">
                <a:ln w="28575">
                  <a:solidFill>
                    <a:srgbClr val="0000CC"/>
                  </a:solidFill>
                </a:ln>
                <a:solidFill>
                  <a:srgbClr val="C00000"/>
                </a:solidFill>
              </a:rPr>
              <a:t>На Государственном гербе Российской Федерации изображены …</a:t>
            </a:r>
          </a:p>
          <a:p>
            <a:pPr algn="ctr"/>
            <a:r>
              <a:rPr lang="ru-RU" sz="5400" b="1" i="1" dirty="0" smtClean="0">
                <a:ln w="28575">
                  <a:solidFill>
                    <a:srgbClr val="0000CC"/>
                  </a:solidFill>
                </a:ln>
                <a:solidFill>
                  <a:srgbClr val="C00000"/>
                </a:solidFill>
              </a:rPr>
              <a:t> </a:t>
            </a:r>
          </a:p>
          <a:p>
            <a:pPr algn="ctr"/>
            <a:endParaRPr lang="ru-RU" sz="5400" b="1" i="1" dirty="0" smtClean="0"/>
          </a:p>
          <a:p>
            <a:pPr algn="ctr"/>
            <a:endParaRPr lang="ru-RU" sz="5400" b="1" i="1" dirty="0"/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571472" y="2571744"/>
            <a:ext cx="7643834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     </a:t>
            </a: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4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6000" b="1" i="1" u="none" strike="noStrike" cap="none" normalizeH="0" baseline="0" dirty="0" smtClean="0">
                <a:ln w="28575">
                  <a:solidFill>
                    <a:schemeClr val="bg1"/>
                  </a:solidFill>
                </a:ln>
                <a:solidFill>
                  <a:srgbClr val="0000CC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Олень  </a:t>
            </a: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6000" b="1" i="1" dirty="0" smtClean="0">
                <a:ln w="28575">
                  <a:solidFill>
                    <a:schemeClr val="bg1"/>
                  </a:solidFill>
                </a:ln>
                <a:solidFill>
                  <a:srgbClr val="0000CC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6000" b="1" i="1" u="none" strike="noStrike" cap="none" normalizeH="0" baseline="0" dirty="0" smtClean="0">
                <a:ln w="28575">
                  <a:solidFill>
                    <a:schemeClr val="bg1"/>
                  </a:solidFill>
                </a:ln>
                <a:solidFill>
                  <a:srgbClr val="0000CC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Белые м</a:t>
            </a:r>
            <a:r>
              <a:rPr lang="ru-RU" sz="6000" b="1" i="1" dirty="0" smtClean="0">
                <a:ln w="28575">
                  <a:solidFill>
                    <a:schemeClr val="bg1"/>
                  </a:solidFill>
                </a:ln>
                <a:solidFill>
                  <a:srgbClr val="0000CC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едведи</a:t>
            </a:r>
            <a:r>
              <a:rPr kumimoji="0" lang="ru-RU" sz="6000" b="1" i="1" u="none" strike="noStrike" cap="none" normalizeH="0" baseline="0" dirty="0" smtClean="0">
                <a:ln w="28575">
                  <a:solidFill>
                    <a:schemeClr val="bg1"/>
                  </a:solidFill>
                </a:ln>
                <a:solidFill>
                  <a:srgbClr val="0000CC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</a:p>
          <a:p>
            <a:pPr marL="228600" marR="0" lvl="0" indent="-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6000" b="1" i="1" u="none" strike="noStrike" cap="none" normalizeH="0" baseline="0" dirty="0" smtClean="0">
                <a:ln w="28575">
                  <a:solidFill>
                    <a:schemeClr val="bg1"/>
                  </a:solidFill>
                </a:ln>
                <a:solidFill>
                  <a:srgbClr val="0000CC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3. Двуглавый орёл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8000">
              <a:srgbClr val="0070C0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14290"/>
            <a:ext cx="85725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ln w="28575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</a:rPr>
              <a:t>В тексте Государственного гимна</a:t>
            </a:r>
          </a:p>
          <a:p>
            <a:pPr algn="ctr"/>
            <a:r>
              <a:rPr lang="ru-RU" sz="4000" b="1" i="1" dirty="0" smtClean="0">
                <a:ln w="28575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</a:rPr>
              <a:t>России есть такие слова:</a:t>
            </a:r>
          </a:p>
          <a:p>
            <a:pPr algn="ctr"/>
            <a:endParaRPr lang="ru-RU" sz="4000" b="1" i="1" dirty="0" smtClean="0">
              <a:ln w="28575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643050"/>
            <a:ext cx="91440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ru-RU" sz="4000" b="1" i="1" dirty="0" smtClean="0">
                <a:ln w="28575">
                  <a:solidFill>
                    <a:srgbClr val="0000CC"/>
                  </a:solidFill>
                </a:ln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«Россия – великая наша держава»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</a:pPr>
            <a:endParaRPr lang="ru-RU" sz="4000" b="1" i="1" dirty="0" smtClean="0">
              <a:ln w="28575">
                <a:solidFill>
                  <a:srgbClr val="0000CC"/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i="1" dirty="0" smtClean="0">
                <a:ln w="28575">
                  <a:solidFill>
                    <a:srgbClr val="0000CC"/>
                  </a:solidFill>
                </a:ln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2. «Россия </a:t>
            </a:r>
            <a:r>
              <a:rPr lang="ru-RU" sz="4000" b="1" i="1" smtClean="0">
                <a:ln w="28575">
                  <a:solidFill>
                    <a:srgbClr val="0000CC"/>
                  </a:solidFill>
                </a:ln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– свободная </a:t>
            </a:r>
            <a:r>
              <a:rPr lang="ru-RU" sz="4000" b="1" i="1" dirty="0" smtClean="0">
                <a:ln w="28575">
                  <a:solidFill>
                    <a:srgbClr val="0000CC"/>
                  </a:solidFill>
                </a:ln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наша страна»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4000" b="1" i="1" dirty="0" smtClean="0">
              <a:ln w="28575">
                <a:solidFill>
                  <a:srgbClr val="0000CC"/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i="1" dirty="0" smtClean="0">
                <a:ln w="28575">
                  <a:solidFill>
                    <a:srgbClr val="0000CC"/>
                  </a:solidFill>
                </a:ln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3.  «Россия – любимая наша страна».</a:t>
            </a:r>
            <a:endParaRPr lang="ru-RU" sz="4000" b="1" i="1" dirty="0" smtClean="0">
              <a:ln w="28575">
                <a:solidFill>
                  <a:srgbClr val="0000CC"/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100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428604"/>
            <a:ext cx="86439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dirty="0" smtClean="0">
                <a:ln w="38100">
                  <a:solidFill>
                    <a:srgbClr val="00B050"/>
                  </a:solidFill>
                </a:ln>
                <a:solidFill>
                  <a:srgbClr val="660066"/>
                </a:solidFill>
              </a:rPr>
              <a:t>Герб, флаг, гимн – это…</a:t>
            </a:r>
            <a:endParaRPr lang="ru-RU" sz="6000" b="1" i="1" dirty="0">
              <a:ln w="38100">
                <a:solidFill>
                  <a:srgbClr val="00B050"/>
                </a:solidFill>
              </a:ln>
              <a:solidFill>
                <a:srgbClr val="660066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2285992"/>
            <a:ext cx="371447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ln w="28575">
                  <a:solidFill>
                    <a:schemeClr val="bg2">
                      <a:lumMod val="10000"/>
                    </a:schemeClr>
                  </a:solidFill>
                </a:ln>
                <a:solidFill>
                  <a:srgbClr val="00FF00"/>
                </a:solidFill>
              </a:rPr>
              <a:t>1. Святыни</a:t>
            </a:r>
            <a:endParaRPr lang="ru-RU" sz="5400" b="1" i="1" dirty="0">
              <a:ln w="28575">
                <a:solidFill>
                  <a:schemeClr val="bg2">
                    <a:lumMod val="10000"/>
                  </a:schemeClr>
                </a:solidFill>
              </a:ln>
              <a:solidFill>
                <a:srgbClr val="00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85852" y="3929066"/>
            <a:ext cx="36548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ln w="28575">
                  <a:solidFill>
                    <a:schemeClr val="bg2">
                      <a:lumMod val="10000"/>
                    </a:schemeClr>
                  </a:solidFill>
                </a:ln>
                <a:solidFill>
                  <a:srgbClr val="00FF00"/>
                </a:solidFill>
              </a:rPr>
              <a:t>2. Символы</a:t>
            </a:r>
            <a:endParaRPr lang="ru-RU" sz="5400" b="1" i="1" dirty="0">
              <a:ln w="28575">
                <a:solidFill>
                  <a:schemeClr val="bg2">
                    <a:lumMod val="10000"/>
                  </a:schemeClr>
                </a:solidFill>
              </a:ln>
              <a:solidFill>
                <a:srgbClr val="00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5429264"/>
            <a:ext cx="8858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ln w="28575">
                  <a:solidFill>
                    <a:schemeClr val="bg2">
                      <a:lumMod val="10000"/>
                    </a:schemeClr>
                  </a:solidFill>
                </a:ln>
                <a:solidFill>
                  <a:srgbClr val="00FF00"/>
                </a:solidFill>
              </a:rPr>
              <a:t>3. Национальное достояние</a:t>
            </a:r>
            <a:endParaRPr lang="ru-RU" sz="5400" b="1" i="1" dirty="0">
              <a:ln w="28575">
                <a:solidFill>
                  <a:schemeClr val="bg2">
                    <a:lumMod val="10000"/>
                  </a:schemeClr>
                </a:solidFill>
              </a:ln>
              <a:solidFill>
                <a:srgbClr val="00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1" descr="C:\Users\DNS\Desktop\Документы. Группа №6\Документы\Новая папка (4)\Спас на крови.jpg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0" y="0"/>
            <a:ext cx="4786314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lum bright="10000" contrast="30000"/>
          </a:blip>
          <a:srcRect/>
          <a:stretch>
            <a:fillRect/>
          </a:stretch>
        </p:blipFill>
        <p:spPr bwMode="auto">
          <a:xfrm>
            <a:off x="4714876" y="1643050"/>
            <a:ext cx="4429124" cy="5214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714356"/>
            <a:ext cx="395231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dirty="0" smtClean="0">
                <a:ln w="381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FF00"/>
                </a:solidFill>
              </a:rPr>
              <a:t>Конкурс</a:t>
            </a:r>
          </a:p>
          <a:p>
            <a:pPr algn="ctr"/>
            <a:endParaRPr lang="ru-RU" sz="6000" b="1" i="1" dirty="0" smtClean="0"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FF00"/>
              </a:solidFill>
            </a:endParaRPr>
          </a:p>
          <a:p>
            <a:pPr algn="ctr"/>
            <a:r>
              <a:rPr lang="ru-RU" sz="6000" b="1" i="1" dirty="0" smtClean="0">
                <a:ln w="381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FF00"/>
                </a:solidFill>
              </a:rPr>
              <a:t> «Загадки»</a:t>
            </a:r>
            <a:endParaRPr lang="ru-RU" sz="6000" b="1" i="1" dirty="0"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FF00"/>
              </a:solidFill>
            </a:endParaRPr>
          </a:p>
        </p:txBody>
      </p:sp>
      <p:pic>
        <p:nvPicPr>
          <p:cNvPr id="123906" name="Picture 2" descr="D:\Картинки\Картинки\Остальное\QUESTION.GIF"/>
          <p:cNvPicPr>
            <a:picLocks noChangeAspect="1" noChangeArrowheads="1" noCrop="1"/>
          </p:cNvPicPr>
          <p:nvPr/>
        </p:nvPicPr>
        <p:blipFill>
          <a:blip r:embed="rId2">
            <a:lum bright="-10000" contrast="40000"/>
          </a:blip>
          <a:srcRect/>
          <a:stretch>
            <a:fillRect/>
          </a:stretch>
        </p:blipFill>
        <p:spPr bwMode="auto">
          <a:xfrm>
            <a:off x="4214810" y="214290"/>
            <a:ext cx="4162451" cy="6143668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23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tmFilter="0,0; .5, 1; 1, 1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ертикальный свиток 3"/>
          <p:cNvSpPr/>
          <p:nvPr/>
        </p:nvSpPr>
        <p:spPr>
          <a:xfrm>
            <a:off x="6500826" y="214290"/>
            <a:ext cx="2071702" cy="6429420"/>
          </a:xfrm>
          <a:prstGeom prst="verticalScroll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5953" name="Picture 1" descr="D:\Картинки\Картинки\Остальное\Спанчбоб 1.jpg"/>
          <p:cNvPicPr>
            <a:picLocks noChangeAspect="1" noChangeArrowheads="1"/>
          </p:cNvPicPr>
          <p:nvPr/>
        </p:nvPicPr>
        <p:blipFill>
          <a:blip r:embed="rId2"/>
          <a:srcRect l="4819" t="8696" r="2410" b="13043"/>
          <a:stretch>
            <a:fillRect/>
          </a:stretch>
        </p:blipFill>
        <p:spPr bwMode="auto">
          <a:xfrm>
            <a:off x="285720" y="785794"/>
            <a:ext cx="5500726" cy="5143536"/>
          </a:xfrm>
          <a:prstGeom prst="roundRect">
            <a:avLst/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2" name="TextBox 1"/>
          <p:cNvSpPr txBox="1"/>
          <p:nvPr/>
        </p:nvSpPr>
        <p:spPr>
          <a:xfrm flipH="1">
            <a:off x="7215206" y="428604"/>
            <a:ext cx="714384" cy="6117729"/>
          </a:xfrm>
          <a:prstGeom prst="verticalScroll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Franklin Gothic Medium" pitchFamily="34" charset="0"/>
                <a:cs typeface="DokChampa" pitchFamily="34" charset="-34"/>
              </a:rPr>
              <a:t>К</a:t>
            </a:r>
          </a:p>
          <a:p>
            <a:pPr algn="ctr"/>
            <a:r>
              <a:rPr lang="ru-RU" sz="2400" b="1" i="1" dirty="0" smtClean="0">
                <a:latin typeface="Franklin Gothic Medium" pitchFamily="34" charset="0"/>
                <a:cs typeface="DokChampa" pitchFamily="34" charset="-34"/>
              </a:rPr>
              <a:t>О</a:t>
            </a:r>
          </a:p>
          <a:p>
            <a:pPr algn="ctr"/>
            <a:r>
              <a:rPr lang="ru-RU" sz="2400" b="1" i="1" dirty="0" smtClean="0">
                <a:latin typeface="Franklin Gothic Medium" pitchFamily="34" charset="0"/>
                <a:cs typeface="DokChampa" pitchFamily="34" charset="-34"/>
              </a:rPr>
              <a:t>Н</a:t>
            </a:r>
          </a:p>
          <a:p>
            <a:pPr algn="ctr"/>
            <a:r>
              <a:rPr lang="ru-RU" sz="2400" b="1" i="1" dirty="0" smtClean="0">
                <a:latin typeface="Franklin Gothic Medium" pitchFamily="34" charset="0"/>
                <a:cs typeface="DokChampa" pitchFamily="34" charset="-34"/>
              </a:rPr>
              <a:t>К</a:t>
            </a:r>
          </a:p>
          <a:p>
            <a:pPr algn="ctr"/>
            <a:r>
              <a:rPr lang="ru-RU" sz="2400" b="1" i="1" dirty="0" smtClean="0">
                <a:latin typeface="Franklin Gothic Medium" pitchFamily="34" charset="0"/>
                <a:cs typeface="DokChampa" pitchFamily="34" charset="-34"/>
              </a:rPr>
              <a:t>У</a:t>
            </a:r>
          </a:p>
          <a:p>
            <a:pPr algn="ctr"/>
            <a:r>
              <a:rPr lang="ru-RU" sz="2400" b="1" i="1" dirty="0" smtClean="0">
                <a:latin typeface="Franklin Gothic Medium" pitchFamily="34" charset="0"/>
                <a:cs typeface="DokChampa" pitchFamily="34" charset="-34"/>
              </a:rPr>
              <a:t>Р</a:t>
            </a:r>
          </a:p>
          <a:p>
            <a:pPr algn="ctr"/>
            <a:r>
              <a:rPr lang="ru-RU" sz="2400" b="1" i="1" dirty="0" smtClean="0">
                <a:latin typeface="Franklin Gothic Medium" pitchFamily="34" charset="0"/>
                <a:cs typeface="DokChampa" pitchFamily="34" charset="-34"/>
              </a:rPr>
              <a:t>С</a:t>
            </a:r>
          </a:p>
          <a:p>
            <a:pPr algn="ctr"/>
            <a:endParaRPr lang="ru-RU" sz="2400" b="1" i="1" dirty="0" smtClean="0">
              <a:latin typeface="Franklin Gothic Medium" pitchFamily="34" charset="0"/>
              <a:cs typeface="DokChampa" pitchFamily="34" charset="-34"/>
            </a:endParaRPr>
          </a:p>
          <a:p>
            <a:pPr algn="ctr"/>
            <a:r>
              <a:rPr lang="ru-RU" sz="2400" b="1" i="1" dirty="0" smtClean="0">
                <a:latin typeface="Franklin Gothic Medium" pitchFamily="34" charset="0"/>
                <a:cs typeface="DokChampa" pitchFamily="34" charset="-34"/>
              </a:rPr>
              <a:t> П</a:t>
            </a:r>
          </a:p>
          <a:p>
            <a:pPr algn="ctr"/>
            <a:r>
              <a:rPr lang="ru-RU" sz="2400" b="1" i="1" dirty="0" smtClean="0">
                <a:latin typeface="Franklin Gothic Medium" pitchFamily="34" charset="0"/>
                <a:cs typeface="DokChampa" pitchFamily="34" charset="-34"/>
              </a:rPr>
              <a:t> О</a:t>
            </a:r>
          </a:p>
          <a:p>
            <a:pPr algn="ctr"/>
            <a:r>
              <a:rPr lang="ru-RU" sz="2400" b="1" i="1" dirty="0" smtClean="0">
                <a:latin typeface="Franklin Gothic Medium" pitchFamily="34" charset="0"/>
                <a:cs typeface="DokChampa" pitchFamily="34" charset="-34"/>
              </a:rPr>
              <a:t> С</a:t>
            </a:r>
          </a:p>
          <a:p>
            <a:pPr algn="ctr"/>
            <a:r>
              <a:rPr lang="ru-RU" sz="2400" b="1" i="1" dirty="0" smtClean="0">
                <a:latin typeface="Franklin Gothic Medium" pitchFamily="34" charset="0"/>
                <a:cs typeface="DokChampa" pitchFamily="34" charset="-34"/>
              </a:rPr>
              <a:t>Л</a:t>
            </a:r>
          </a:p>
          <a:p>
            <a:pPr algn="ctr"/>
            <a:r>
              <a:rPr lang="ru-RU" sz="2400" b="1" i="1" dirty="0" smtClean="0">
                <a:latin typeface="Franklin Gothic Medium" pitchFamily="34" charset="0"/>
                <a:cs typeface="DokChampa" pitchFamily="34" charset="-34"/>
              </a:rPr>
              <a:t>О</a:t>
            </a:r>
          </a:p>
          <a:p>
            <a:pPr algn="ctr"/>
            <a:r>
              <a:rPr lang="ru-RU" sz="2400" b="1" i="1" dirty="0" smtClean="0">
                <a:latin typeface="Franklin Gothic Medium" pitchFamily="34" charset="0"/>
                <a:cs typeface="DokChampa" pitchFamily="34" charset="-34"/>
              </a:rPr>
              <a:t>В</a:t>
            </a:r>
          </a:p>
          <a:p>
            <a:pPr algn="ctr"/>
            <a:r>
              <a:rPr lang="ru-RU" sz="2400" b="1" i="1" dirty="0" smtClean="0">
                <a:latin typeface="Franklin Gothic Medium" pitchFamily="34" charset="0"/>
                <a:cs typeface="DokChampa" pitchFamily="34" charset="-34"/>
              </a:rPr>
              <a:t>И</a:t>
            </a:r>
          </a:p>
          <a:p>
            <a:pPr algn="ctr"/>
            <a:r>
              <a:rPr lang="ru-RU" sz="2400" b="1" i="1" dirty="0" err="1" smtClean="0">
                <a:latin typeface="Franklin Gothic Medium" pitchFamily="34" charset="0"/>
                <a:cs typeface="DokChampa" pitchFamily="34" charset="-34"/>
              </a:rPr>
              <a:t>Ц</a:t>
            </a:r>
            <a:endParaRPr lang="ru-RU" sz="2400" b="1" i="1" dirty="0">
              <a:latin typeface="Franklin Gothic Medium" pitchFamily="34" charset="0"/>
              <a:cs typeface="DokChampa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125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2" name="Picture 2" descr="D:\Картинки\Картинки\Остальное\Sony Ericsson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00034" y="357166"/>
            <a:ext cx="441819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i="1" dirty="0" smtClean="0">
                <a:ln w="28575">
                  <a:solidFill>
                    <a:srgbClr val="00FF00"/>
                  </a:solidFill>
                </a:ln>
                <a:solidFill>
                  <a:srgbClr val="FFFF00"/>
                </a:solidFill>
              </a:rPr>
              <a:t>Конкурс </a:t>
            </a:r>
          </a:p>
          <a:p>
            <a:pPr algn="ctr"/>
            <a:r>
              <a:rPr lang="ru-RU" sz="4800" b="1" i="1" dirty="0" smtClean="0">
                <a:ln w="28575">
                  <a:solidFill>
                    <a:srgbClr val="00FF00"/>
                  </a:solidFill>
                </a:ln>
                <a:solidFill>
                  <a:srgbClr val="FFFF00"/>
                </a:solidFill>
              </a:rPr>
              <a:t>«Расшифруйте</a:t>
            </a:r>
          </a:p>
          <a:p>
            <a:pPr algn="ctr"/>
            <a:r>
              <a:rPr lang="ru-RU" sz="4800" b="1" i="1" dirty="0" smtClean="0">
                <a:ln w="28575">
                  <a:solidFill>
                    <a:srgbClr val="00FF00"/>
                  </a:solidFill>
                </a:ln>
                <a:solidFill>
                  <a:srgbClr val="FFFF00"/>
                </a:solidFill>
              </a:rPr>
              <a:t> слово!»</a:t>
            </a:r>
            <a:endParaRPr lang="ru-RU" sz="4800" b="1" i="1" dirty="0">
              <a:ln w="28575">
                <a:solidFill>
                  <a:srgbClr val="00FF00"/>
                </a:solidFill>
              </a:ln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8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1" name="Picture 1" descr="D:\Картинки\Новая папка рисунки\рисунки\3DОбъекты\WATRDRO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771530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i="1" dirty="0" err="1" smtClean="0">
                <a:ln w="38100">
                  <a:solidFill>
                    <a:srgbClr val="C00000"/>
                  </a:solidFill>
                </a:ln>
                <a:solidFill>
                  <a:srgbClr val="FFC000"/>
                </a:solidFill>
              </a:rPr>
              <a:t>сатрогосвуд</a:t>
            </a:r>
            <a:r>
              <a:rPr lang="ru-RU" sz="8000" b="1" i="1" dirty="0" smtClean="0">
                <a:ln w="38100">
                  <a:solidFill>
                    <a:srgbClr val="C00000"/>
                  </a:solidFill>
                </a:ln>
                <a:solidFill>
                  <a:srgbClr val="FFC000"/>
                </a:solidFill>
              </a:rPr>
              <a:t> – </a:t>
            </a:r>
          </a:p>
          <a:p>
            <a:pPr algn="ctr"/>
            <a:r>
              <a:rPr lang="ru-RU" sz="8000" b="1" i="1" dirty="0" smtClean="0">
                <a:ln w="38100">
                  <a:solidFill>
                    <a:srgbClr val="C00000"/>
                  </a:solidFill>
                </a:ln>
                <a:solidFill>
                  <a:srgbClr val="FFC000"/>
                </a:solidFill>
              </a:rPr>
              <a:t> государство</a:t>
            </a:r>
            <a:endParaRPr lang="ru-RU" sz="8000" b="1" i="1" dirty="0">
              <a:ln w="38100">
                <a:solidFill>
                  <a:srgbClr val="C00000"/>
                </a:solidFill>
              </a:ln>
              <a:solidFill>
                <a:srgbClr val="FFC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7192" y="4303455"/>
            <a:ext cx="828680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i="1" dirty="0" err="1" smtClean="0">
                <a:ln w="38100">
                  <a:solidFill>
                    <a:srgbClr val="C00000"/>
                  </a:solidFill>
                </a:ln>
                <a:solidFill>
                  <a:srgbClr val="FFC000"/>
                </a:solidFill>
              </a:rPr>
              <a:t>цедарифея</a:t>
            </a:r>
            <a:r>
              <a:rPr lang="ru-RU" sz="8000" b="1" i="1" dirty="0" smtClean="0">
                <a:ln w="38100">
                  <a:solidFill>
                    <a:srgbClr val="C00000"/>
                  </a:solidFill>
                </a:ln>
                <a:solidFill>
                  <a:srgbClr val="FFC000"/>
                </a:solidFill>
              </a:rPr>
              <a:t> – </a:t>
            </a:r>
          </a:p>
          <a:p>
            <a:pPr algn="ctr"/>
            <a:r>
              <a:rPr lang="ru-RU" sz="8000" b="1" i="1" dirty="0" smtClean="0">
                <a:ln w="38100">
                  <a:solidFill>
                    <a:srgbClr val="C00000"/>
                  </a:solidFill>
                </a:ln>
                <a:solidFill>
                  <a:srgbClr val="FFC000"/>
                </a:solidFill>
              </a:rPr>
              <a:t>федерация</a:t>
            </a:r>
            <a:endParaRPr lang="ru-RU" sz="8000" b="1" i="1" dirty="0">
              <a:ln w="38100">
                <a:solidFill>
                  <a:srgbClr val="C00000"/>
                </a:solidFill>
              </a:ln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7" name="Picture 1" descr="D:\Картинки\Картинки\Остальное\Киска в кофточке.jpg"/>
          <p:cNvPicPr>
            <a:picLocks noChangeAspect="1" noChangeArrowheads="1"/>
          </p:cNvPicPr>
          <p:nvPr/>
        </p:nvPicPr>
        <p:blipFill>
          <a:blip r:embed="rId2">
            <a:lum bright="-20000" contrast="10000"/>
          </a:blip>
          <a:srcRect l="7317" t="18750" r="6098"/>
          <a:stretch>
            <a:fillRect/>
          </a:stretch>
        </p:blipFill>
        <p:spPr bwMode="auto">
          <a:xfrm>
            <a:off x="0" y="214290"/>
            <a:ext cx="5643570" cy="66437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5715008" y="857232"/>
            <a:ext cx="34289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dirty="0" smtClean="0">
                <a:ln w="38100">
                  <a:solidFill>
                    <a:srgbClr val="660066"/>
                  </a:solidFill>
                </a:ln>
                <a:solidFill>
                  <a:srgbClr val="6600FF"/>
                </a:solidFill>
              </a:rPr>
              <a:t>Конкурс </a:t>
            </a:r>
          </a:p>
          <a:p>
            <a:pPr algn="ctr"/>
            <a:endParaRPr lang="ru-RU" sz="6000" b="1" i="1" dirty="0" smtClean="0">
              <a:ln w="38100">
                <a:solidFill>
                  <a:srgbClr val="660066"/>
                </a:solidFill>
              </a:ln>
              <a:solidFill>
                <a:srgbClr val="6600FF"/>
              </a:solidFill>
            </a:endParaRPr>
          </a:p>
          <a:p>
            <a:pPr algn="ctr"/>
            <a:r>
              <a:rPr lang="ru-RU" sz="6000" b="1" i="1" dirty="0" smtClean="0">
                <a:ln w="38100">
                  <a:solidFill>
                    <a:srgbClr val="660066"/>
                  </a:solidFill>
                </a:ln>
                <a:solidFill>
                  <a:srgbClr val="6600FF"/>
                </a:solidFill>
              </a:rPr>
              <a:t>«Ребусы»</a:t>
            </a:r>
            <a:endParaRPr lang="ru-RU" sz="6000" b="1" i="1" dirty="0">
              <a:ln w="38100">
                <a:solidFill>
                  <a:srgbClr val="660066"/>
                </a:solidFill>
              </a:ln>
              <a:solidFill>
                <a:srgbClr val="6600FF"/>
              </a:solidFill>
            </a:endParaRPr>
          </a:p>
        </p:txBody>
      </p:sp>
      <p:pic>
        <p:nvPicPr>
          <p:cNvPr id="116738" name="Picture 2" descr="D:\Картинки\Картинки\Остальное\5putev7.gif"/>
          <p:cNvPicPr>
            <a:picLocks noChangeAspect="1" noChangeArrowheads="1" noCrop="1"/>
          </p:cNvPicPr>
          <p:nvPr/>
        </p:nvPicPr>
        <p:blipFill>
          <a:blip r:embed="rId3">
            <a:lum bright="-20000"/>
          </a:blip>
          <a:srcRect/>
          <a:stretch>
            <a:fillRect/>
          </a:stretch>
        </p:blipFill>
        <p:spPr bwMode="auto">
          <a:xfrm>
            <a:off x="6786546" y="3786190"/>
            <a:ext cx="2357454" cy="30718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6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6" name="Picture 2" descr="D:\Картинки\Картинки\Остальное\Когда же я высплюсь.jpg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 l="5468" t="17708" r="3906" b="416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5072066" y="571480"/>
            <a:ext cx="406104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i="1" dirty="0" smtClean="0">
                <a:ln w="38100"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Конкурс </a:t>
            </a:r>
          </a:p>
          <a:p>
            <a:pPr algn="ctr"/>
            <a:r>
              <a:rPr lang="ru-RU" sz="5400" b="1" i="1" dirty="0" smtClean="0">
                <a:ln w="38100"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«Кроссворд»</a:t>
            </a:r>
            <a:endParaRPr lang="ru-RU" sz="5400" b="1" i="1" dirty="0">
              <a:ln w="38100">
                <a:solidFill>
                  <a:schemeClr val="bg2">
                    <a:lumMod val="2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29027" name="Picture 3" descr="D:\Картинки\Картинки\Остальное\мышка.gif"/>
          <p:cNvPicPr>
            <a:picLocks noChangeAspect="1" noChangeArrowheads="1" noCrop="1"/>
          </p:cNvPicPr>
          <p:nvPr/>
        </p:nvPicPr>
        <p:blipFill>
          <a:blip r:embed="rId3">
            <a:lum bright="-20000" contrast="40000"/>
          </a:blip>
          <a:srcRect/>
          <a:stretch>
            <a:fillRect/>
          </a:stretch>
        </p:blipFill>
        <p:spPr bwMode="auto">
          <a:xfrm>
            <a:off x="5929290" y="2714620"/>
            <a:ext cx="3214710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9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9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NS\Desktop\Документы. Группа №6\Документы\природа Ямала\Изображение 0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/>
              <a:tblGrid>
                <a:gridCol w="1091000"/>
                <a:gridCol w="1184000"/>
                <a:gridCol w="947000"/>
                <a:gridCol w="947000"/>
                <a:gridCol w="949000"/>
                <a:gridCol w="947000"/>
                <a:gridCol w="947000"/>
                <a:gridCol w="1185000"/>
                <a:gridCol w="947000"/>
              </a:tblGrid>
              <a:tr h="685800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ln>
                            <a:solidFill>
                              <a:srgbClr val="CC0099"/>
                            </a:solidFill>
                          </a:ln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 </a:t>
                      </a:r>
                      <a:r>
                        <a:rPr lang="ru-RU" sz="3600" b="1" dirty="0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3600" b="1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36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ln>
                            <a:solidFill>
                              <a:srgbClr val="CC0099"/>
                            </a:solidFill>
                          </a:ln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r>
                        <a:rPr lang="ru-RU" sz="3600" b="1" dirty="0" smtClean="0">
                          <a:ln>
                            <a:solidFill>
                              <a:srgbClr val="0099FF"/>
                            </a:solidFill>
                          </a:ln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3600" b="1" dirty="0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endParaRPr lang="ru-RU" sz="3600" b="1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3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3600" b="1" i="0" dirty="0" smtClean="0">
                          <a:ln>
                            <a:solidFill>
                              <a:srgbClr val="CC0099"/>
                            </a:solidFill>
                          </a:ln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ru-RU" sz="3600" b="1" i="0" dirty="0" smtClean="0">
                          <a:ln>
                            <a:solidFill>
                              <a:srgbClr val="00B0F0"/>
                            </a:solidFill>
                          </a:ln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ru-RU" sz="3600" b="1" i="0" dirty="0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3600" b="1" i="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3600" b="1" i="0" dirty="0" smtClean="0">
                          <a:ln>
                            <a:solidFill>
                              <a:srgbClr val="CC0099"/>
                            </a:solidFill>
                          </a:ln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ru-RU" sz="3600" b="1" i="0" dirty="0" smtClean="0">
                          <a:ln>
                            <a:solidFill>
                              <a:srgbClr val="00B0F0"/>
                            </a:solidFill>
                          </a:ln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3600" b="1" i="0" dirty="0" smtClean="0">
                          <a:ln w="19050">
                            <a:solidFill>
                              <a:srgbClr val="002060"/>
                            </a:solidFill>
                          </a:ln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endParaRPr lang="ru-RU" sz="3600" b="1" i="0" dirty="0">
                        <a:ln w="19050">
                          <a:solidFill>
                            <a:srgbClr val="002060"/>
                          </a:solidFill>
                        </a:ln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3600" b="1" i="0" dirty="0" smtClean="0">
                          <a:ln>
                            <a:solidFill>
                              <a:srgbClr val="CC0099"/>
                            </a:solidFill>
                          </a:ln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 </a:t>
                      </a:r>
                      <a:r>
                        <a:rPr lang="ru-RU" sz="3600" b="1" i="0" dirty="0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ц</a:t>
                      </a:r>
                      <a:endParaRPr lang="ru-RU" sz="3600" b="1" i="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3600" b="1" i="0" dirty="0">
                        <a:ln>
                          <a:solidFill>
                            <a:srgbClr val="00B0F0"/>
                          </a:solidFill>
                        </a:ln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3600" b="1" i="0" dirty="0" smtClean="0">
                          <a:ln w="19050">
                            <a:solidFill>
                              <a:srgbClr val="002060"/>
                            </a:solidFill>
                          </a:ln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3600" b="1" i="0" dirty="0" smtClean="0">
                          <a:ln w="19050">
                            <a:solidFill>
                              <a:srgbClr val="002060"/>
                            </a:solidFill>
                          </a:ln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3600" b="1" i="0" dirty="0">
                        <a:ln w="19050">
                          <a:solidFill>
                            <a:srgbClr val="002060"/>
                          </a:solidFill>
                        </a:ln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3600" b="1" i="0" dirty="0" smtClean="0">
                          <a:ln>
                            <a:solidFill>
                              <a:srgbClr val="CC0099"/>
                            </a:solidFill>
                          </a:ln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r>
                        <a:rPr lang="ru-RU" sz="3600" b="1" i="0" dirty="0" smtClean="0">
                          <a:ln>
                            <a:solidFill>
                              <a:srgbClr val="00B0F0"/>
                            </a:solidFill>
                          </a:ln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3600" b="1" i="0" dirty="0" err="1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щ</a:t>
                      </a:r>
                      <a:endParaRPr lang="ru-RU" sz="3600" b="1" i="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3600" b="1" i="0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3600" b="1" i="0" dirty="0" smtClean="0">
                          <a:ln>
                            <a:solidFill>
                              <a:srgbClr val="0099FF"/>
                            </a:solidFill>
                          </a:ln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3600" b="1" i="0" dirty="0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3600" b="1" i="0" dirty="0">
                        <a:ln>
                          <a:solidFill>
                            <a:srgbClr val="002060"/>
                          </a:solidFill>
                        </a:ln>
                        <a:solidFill>
                          <a:srgbClr val="C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3600" b="1" dirty="0" smtClean="0">
                          <a:ln>
                            <a:solidFill>
                              <a:srgbClr val="CC0099"/>
                            </a:solidFill>
                          </a:ln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ru-RU" sz="3600" b="1" baseline="0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3600" b="1" dirty="0" smtClean="0">
                          <a:ln w="19050">
                            <a:solidFill>
                              <a:srgbClr val="C00000"/>
                            </a:solidFill>
                          </a:ln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3600" b="1" dirty="0">
                        <a:ln w="19050">
                          <a:solidFill>
                            <a:srgbClr val="C00000"/>
                          </a:solidFill>
                        </a:ln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3600" b="1" i="0" dirty="0" smtClean="0">
                          <a:ln w="19050">
                            <a:solidFill>
                              <a:srgbClr val="0099FF"/>
                            </a:solidFill>
                          </a:ln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 </a:t>
                      </a:r>
                      <a:r>
                        <a:rPr lang="ru-RU" sz="3600" b="1" i="0" dirty="0" smtClean="0">
                          <a:ln w="19050">
                            <a:solidFill>
                              <a:srgbClr val="C00000"/>
                            </a:solidFill>
                          </a:ln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3600" b="1" i="0" dirty="0">
                        <a:ln w="19050">
                          <a:solidFill>
                            <a:srgbClr val="C00000"/>
                          </a:solidFill>
                        </a:ln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3600" b="1" i="0" dirty="0" smtClean="0">
                          <a:ln w="19050">
                            <a:solidFill>
                              <a:srgbClr val="0099FF"/>
                            </a:solidFill>
                          </a:ln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3600" b="1" i="0" dirty="0" smtClean="0">
                          <a:ln w="19050">
                            <a:solidFill>
                              <a:srgbClr val="C00000"/>
                            </a:solidFill>
                          </a:ln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3600" b="1" i="0" dirty="0">
                        <a:ln w="19050">
                          <a:solidFill>
                            <a:srgbClr val="C00000"/>
                          </a:solidFill>
                        </a:ln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3600" b="1" i="0" dirty="0" smtClean="0">
                          <a:ln w="19050">
                            <a:solidFill>
                              <a:srgbClr val="0099FF"/>
                            </a:solidFill>
                          </a:ln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3600" b="1" i="0" dirty="0" smtClean="0">
                          <a:ln w="19050">
                            <a:solidFill>
                              <a:srgbClr val="C00000"/>
                            </a:solidFill>
                          </a:ln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3600" b="1" i="0" dirty="0">
                        <a:ln w="19050">
                          <a:solidFill>
                            <a:srgbClr val="C00000"/>
                          </a:solidFill>
                        </a:ln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3600" b="1" i="0" dirty="0" smtClean="0">
                          <a:ln>
                            <a:solidFill>
                              <a:srgbClr val="CC0099"/>
                            </a:solidFill>
                          </a:ln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r>
                        <a:rPr lang="ru-RU" sz="3600" b="1" i="0" dirty="0" smtClean="0">
                          <a:ln>
                            <a:solidFill>
                              <a:srgbClr val="0099FF"/>
                            </a:solidFill>
                          </a:ln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3600" b="1" i="0" dirty="0" smtClean="0">
                          <a:ln>
                            <a:solidFill>
                              <a:srgbClr val="C00000"/>
                            </a:solidFill>
                          </a:ln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3600" b="1" i="0" dirty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3600" b="1" i="0" dirty="0" smtClean="0">
                          <a:ln w="19050">
                            <a:solidFill>
                              <a:srgbClr val="0099FF"/>
                            </a:solidFill>
                          </a:ln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3600" b="1" i="0" dirty="0" smtClean="0">
                          <a:ln w="19050">
                            <a:solidFill>
                              <a:srgbClr val="C00000"/>
                            </a:solidFill>
                          </a:ln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 </a:t>
                      </a:r>
                      <a:endParaRPr lang="ru-RU" sz="3600" b="1" i="0" dirty="0">
                        <a:ln w="19050">
                          <a:solidFill>
                            <a:srgbClr val="C00000"/>
                          </a:solidFill>
                        </a:ln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3600" b="1" i="0" dirty="0" smtClean="0">
                          <a:ln>
                            <a:solidFill>
                              <a:srgbClr val="C00000"/>
                            </a:solidFill>
                          </a:ln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и</a:t>
                      </a:r>
                      <a:endParaRPr lang="ru-RU" sz="3600" b="1" i="0" dirty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3600" b="1" i="0" dirty="0" smtClean="0">
                          <a:ln>
                            <a:solidFill>
                              <a:srgbClr val="CC0099"/>
                            </a:solidFill>
                          </a:ln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r>
                        <a:rPr lang="ru-RU" sz="3600" b="1" i="0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ru-RU" sz="3600" b="1" i="0" dirty="0" smtClean="0">
                          <a:ln>
                            <a:solidFill>
                              <a:srgbClr val="C00000"/>
                            </a:solidFill>
                          </a:ln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3600" b="1" i="0" dirty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3600" b="1" i="0" dirty="0" smtClean="0">
                          <a:ln>
                            <a:solidFill>
                              <a:srgbClr val="0099FF"/>
                            </a:solidFill>
                          </a:ln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3600" b="1" i="0" dirty="0" smtClean="0">
                          <a:ln>
                            <a:solidFill>
                              <a:srgbClr val="C00000"/>
                            </a:solidFill>
                          </a:ln>
                          <a:solidFill>
                            <a:srgbClr val="FFFF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3600" b="1" i="0" dirty="0">
                        <a:ln>
                          <a:solidFill>
                            <a:srgbClr val="C00000"/>
                          </a:solidFill>
                        </a:ln>
                        <a:solidFill>
                          <a:srgbClr val="FFFF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3600" b="1" dirty="0" smtClean="0">
                          <a:ln>
                            <a:solidFill>
                              <a:srgbClr val="002060"/>
                            </a:solidFill>
                          </a:ln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3600" b="1" dirty="0">
                        <a:ln>
                          <a:solidFill>
                            <a:srgbClr val="002060"/>
                          </a:solidFill>
                        </a:ln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3600" dirty="0" smtClean="0">
                          <a:ln>
                            <a:solidFill>
                              <a:srgbClr val="002060"/>
                            </a:solidFill>
                          </a:ln>
                          <a:latin typeface="Times New Roman"/>
                          <a:ea typeface="Times New Roman"/>
                          <a:cs typeface="Times New Roman"/>
                        </a:rPr>
                        <a:t>    </a:t>
                      </a:r>
                      <a:r>
                        <a:rPr lang="ru-RU" sz="3600" b="1" dirty="0" err="1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3600" dirty="0">
                        <a:ln>
                          <a:solidFill>
                            <a:srgbClr val="002060"/>
                          </a:solidFill>
                        </a:ln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3600" b="1" dirty="0" smtClean="0">
                          <a:ln w="19050">
                            <a:solidFill>
                              <a:srgbClr val="002060"/>
                            </a:solidFill>
                          </a:ln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3600" b="1" baseline="0" dirty="0" smtClean="0">
                          <a:ln w="19050">
                            <a:solidFill>
                              <a:srgbClr val="002060"/>
                            </a:solidFill>
                          </a:ln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3600" b="1" dirty="0">
                        <a:ln w="19050">
                          <a:solidFill>
                            <a:srgbClr val="002060"/>
                          </a:solidFill>
                        </a:ln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3600" b="1" dirty="0" smtClean="0">
                          <a:ln w="19050">
                            <a:solidFill>
                              <a:srgbClr val="0099FF"/>
                            </a:solidFill>
                          </a:ln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3600" b="1" dirty="0" smtClean="0">
                          <a:ln w="19050">
                            <a:solidFill>
                              <a:srgbClr val="002060"/>
                            </a:solidFill>
                          </a:ln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3600" b="1" dirty="0">
                        <a:ln w="19050">
                          <a:solidFill>
                            <a:srgbClr val="002060"/>
                          </a:solidFill>
                        </a:ln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3600" b="1" dirty="0" smtClean="0">
                          <a:ln w="19050">
                            <a:solidFill>
                              <a:srgbClr val="0099FF"/>
                            </a:solidFill>
                          </a:ln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3600" b="1" dirty="0" smtClean="0">
                          <a:ln w="19050">
                            <a:solidFill>
                              <a:srgbClr val="002060"/>
                            </a:solidFill>
                          </a:ln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3600" b="1" dirty="0">
                        <a:ln w="19050">
                          <a:solidFill>
                            <a:srgbClr val="002060"/>
                          </a:solidFill>
                        </a:ln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3600" b="1" dirty="0" smtClean="0">
                          <a:ln w="19050">
                            <a:solidFill>
                              <a:srgbClr val="0099FF"/>
                            </a:solidFill>
                          </a:ln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3600" b="1" dirty="0" err="1" smtClean="0">
                          <a:ln w="19050">
                            <a:solidFill>
                              <a:srgbClr val="002060"/>
                            </a:solidFill>
                          </a:ln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endParaRPr lang="ru-RU" sz="3600" b="1" dirty="0">
                        <a:ln w="19050">
                          <a:solidFill>
                            <a:srgbClr val="002060"/>
                          </a:solidFill>
                        </a:ln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3600" dirty="0" smtClean="0">
                          <a:ln>
                            <a:solidFill>
                              <a:srgbClr val="0099FF"/>
                            </a:solidFill>
                          </a:ln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3600" b="1" dirty="0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3600" dirty="0">
                        <a:ln>
                          <a:solidFill>
                            <a:srgbClr val="002060"/>
                          </a:solidFill>
                        </a:ln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3600" dirty="0" smtClean="0">
                          <a:ln>
                            <a:solidFill>
                              <a:srgbClr val="002060"/>
                            </a:solidFill>
                          </a:ln>
                          <a:latin typeface="Times New Roman"/>
                          <a:ea typeface="Times New Roman"/>
                          <a:cs typeface="Times New Roman"/>
                        </a:rPr>
                        <a:t>   </a:t>
                      </a:r>
                      <a:r>
                        <a:rPr lang="ru-RU" sz="3600" dirty="0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3600" b="1" dirty="0" err="1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3600" b="1" dirty="0">
                        <a:ln>
                          <a:solidFill>
                            <a:srgbClr val="002060"/>
                          </a:solidFill>
                        </a:ln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7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endParaRPr lang="ru-RU" sz="3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3600" b="1" dirty="0" smtClean="0">
                          <a:ln>
                            <a:solidFill>
                              <a:srgbClr val="002060"/>
                            </a:solidFill>
                          </a:ln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3600" b="1" dirty="0">
                        <a:ln>
                          <a:solidFill>
                            <a:srgbClr val="002060"/>
                          </a:solidFill>
                        </a:ln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3600" b="1" dirty="0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и</a:t>
                      </a:r>
                      <a:endParaRPr lang="ru-RU" sz="3600" b="1" dirty="0">
                        <a:ln>
                          <a:solidFill>
                            <a:srgbClr val="002060"/>
                          </a:solidFill>
                        </a:ln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3600" b="1" dirty="0" smtClean="0">
                          <a:ln w="19050">
                            <a:solidFill>
                              <a:srgbClr val="002060"/>
                            </a:solidFill>
                          </a:ln>
                          <a:latin typeface="Times New Roman"/>
                          <a:ea typeface="Times New Roman"/>
                          <a:cs typeface="Times New Roman"/>
                        </a:rPr>
                        <a:t> л</a:t>
                      </a:r>
                      <a:endParaRPr lang="ru-RU" sz="3600" b="1" dirty="0">
                        <a:ln w="19050">
                          <a:solidFill>
                            <a:srgbClr val="002060"/>
                          </a:solidFill>
                        </a:ln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3600" b="1" dirty="0" smtClean="0">
                          <a:ln w="19050">
                            <a:solidFill>
                              <a:srgbClr val="002060"/>
                            </a:solidFill>
                          </a:ln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3600" b="1" dirty="0">
                        <a:ln w="19050">
                          <a:solidFill>
                            <a:srgbClr val="002060"/>
                          </a:solidFill>
                        </a:ln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3600" b="1" dirty="0" smtClean="0">
                          <a:ln w="19050">
                            <a:solidFill>
                              <a:srgbClr val="002060"/>
                            </a:solidFill>
                          </a:ln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3600" b="1" dirty="0">
                        <a:ln w="19050">
                          <a:solidFill>
                            <a:srgbClr val="002060"/>
                          </a:solidFill>
                        </a:ln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3600" b="1" dirty="0" smtClean="0">
                          <a:ln w="19050">
                            <a:solidFill>
                              <a:srgbClr val="00B0F0"/>
                            </a:solidFill>
                          </a:ln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3600" b="1" dirty="0" err="1" smtClean="0">
                          <a:ln w="19050">
                            <a:solidFill>
                              <a:srgbClr val="002060"/>
                            </a:solidFill>
                          </a:ln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й</a:t>
                      </a:r>
                      <a:endParaRPr lang="ru-RU" sz="3600" b="1" dirty="0">
                        <a:ln w="19050">
                          <a:solidFill>
                            <a:srgbClr val="002060"/>
                          </a:solidFill>
                        </a:ln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endParaRPr lang="ru-RU" sz="3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3600" b="1" dirty="0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3600" b="1" dirty="0">
                        <a:ln>
                          <a:solidFill>
                            <a:srgbClr val="002060"/>
                          </a:solidFill>
                        </a:ln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85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3600" b="1" dirty="0" smtClean="0">
                          <a:ln>
                            <a:solidFill>
                              <a:srgbClr val="002060"/>
                            </a:solidFill>
                          </a:ln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3600" b="1" dirty="0">
                        <a:ln>
                          <a:solidFill>
                            <a:srgbClr val="002060"/>
                          </a:solidFill>
                        </a:ln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3600" b="1" dirty="0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3600" b="1" dirty="0" err="1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й</a:t>
                      </a:r>
                      <a:endParaRPr lang="ru-RU" sz="3600" b="1" dirty="0">
                        <a:ln>
                          <a:solidFill>
                            <a:srgbClr val="002060"/>
                          </a:solidFill>
                        </a:ln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endParaRPr lang="ru-RU" sz="3600" dirty="0">
                        <a:ln>
                          <a:solidFill>
                            <a:srgbClr val="0099FF"/>
                          </a:solidFill>
                        </a:ln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3600" b="1" dirty="0" smtClean="0">
                          <a:ln w="19050">
                            <a:solidFill>
                              <a:srgbClr val="002060"/>
                            </a:solidFill>
                          </a:ln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3600" b="1" dirty="0">
                        <a:ln w="19050">
                          <a:solidFill>
                            <a:srgbClr val="002060"/>
                          </a:solidFill>
                        </a:ln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3600" b="1" dirty="0" err="1" smtClean="0">
                          <a:ln w="19050">
                            <a:solidFill>
                              <a:srgbClr val="002060"/>
                            </a:solidFill>
                          </a:ln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3600" b="1" dirty="0">
                        <a:ln w="19050">
                          <a:solidFill>
                            <a:srgbClr val="002060"/>
                          </a:solidFill>
                        </a:ln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endParaRPr lang="ru-RU" sz="3600" dirty="0">
                        <a:ln>
                          <a:solidFill>
                            <a:srgbClr val="0099FF"/>
                          </a:solidFill>
                        </a:ln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endParaRPr lang="ru-RU" sz="3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3600" b="1" dirty="0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3600" b="1" dirty="0">
                        <a:ln>
                          <a:solidFill>
                            <a:srgbClr val="002060"/>
                          </a:solidFill>
                        </a:ln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85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3600" b="1" dirty="0" err="1" smtClean="0">
                          <a:ln>
                            <a:solidFill>
                              <a:srgbClr val="002060"/>
                            </a:solidFill>
                          </a:ln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3600" b="1" dirty="0">
                        <a:ln>
                          <a:solidFill>
                            <a:srgbClr val="002060"/>
                          </a:solidFill>
                        </a:ln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endParaRPr lang="ru-RU" sz="3600" dirty="0">
                        <a:ln>
                          <a:solidFill>
                            <a:srgbClr val="0099FF"/>
                          </a:solidFill>
                        </a:ln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endParaRPr lang="ru-RU" sz="3600" dirty="0">
                        <a:ln>
                          <a:solidFill>
                            <a:srgbClr val="0099FF"/>
                          </a:solidFill>
                        </a:ln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3600" b="1" dirty="0" err="1" smtClean="0">
                          <a:ln w="19050">
                            <a:solidFill>
                              <a:srgbClr val="002060"/>
                            </a:solidFill>
                          </a:ln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ь</a:t>
                      </a:r>
                      <a:endParaRPr lang="ru-RU" sz="3600" b="1" dirty="0">
                        <a:ln w="19050">
                          <a:solidFill>
                            <a:srgbClr val="002060"/>
                          </a:solidFill>
                        </a:ln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3600" b="1" dirty="0" err="1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3600" b="1" dirty="0">
                        <a:ln>
                          <a:solidFill>
                            <a:srgbClr val="002060"/>
                          </a:solidFill>
                        </a:ln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85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3600" b="1" dirty="0" smtClean="0">
                          <a:ln>
                            <a:solidFill>
                              <a:srgbClr val="002060"/>
                            </a:solidFill>
                          </a:ln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3600" b="1" dirty="0">
                        <a:ln>
                          <a:solidFill>
                            <a:srgbClr val="002060"/>
                          </a:solidFill>
                        </a:ln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endParaRPr lang="ru-RU" sz="3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3600" b="1" dirty="0" err="1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endParaRPr lang="ru-RU" sz="3600" b="1" dirty="0">
                        <a:ln>
                          <a:solidFill>
                            <a:srgbClr val="002060"/>
                          </a:solidFill>
                        </a:ln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85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3600" b="1" dirty="0" err="1" smtClean="0">
                          <a:ln>
                            <a:solidFill>
                              <a:srgbClr val="002060"/>
                            </a:solidFill>
                          </a:ln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3600" b="1" dirty="0">
                        <a:ln>
                          <a:solidFill>
                            <a:srgbClr val="002060"/>
                          </a:solidFill>
                        </a:ln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3600" b="1" dirty="0" err="1" smtClean="0">
                          <a:ln>
                            <a:solidFill>
                              <a:srgbClr val="002060"/>
                            </a:solidFill>
                          </a:ln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й</a:t>
                      </a:r>
                      <a:endParaRPr lang="ru-RU" sz="3600" b="1" dirty="0">
                        <a:ln>
                          <a:solidFill>
                            <a:srgbClr val="002060"/>
                          </a:solidFill>
                        </a:ln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85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r>
                        <a:rPr lang="ru-RU" sz="3600" b="1" dirty="0" err="1" smtClean="0">
                          <a:ln>
                            <a:solidFill>
                              <a:srgbClr val="002060"/>
                            </a:solidFill>
                          </a:ln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endParaRPr lang="ru-RU" sz="3600" b="1" dirty="0">
                        <a:ln>
                          <a:solidFill>
                            <a:srgbClr val="002060"/>
                          </a:solidFill>
                        </a:ln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endParaRPr lang="ru-RU" sz="3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943100" algn="l"/>
                        </a:tabLst>
                      </a:pPr>
                      <a:endParaRPr lang="ru-RU" sz="3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0" name="Picture 2" descr="D:\Картинки\Картинки\Остальное\240x320_2 (4)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000628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4857752" y="2786058"/>
            <a:ext cx="428624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ln w="38100">
                  <a:solidFill>
                    <a:schemeClr val="tx1"/>
                  </a:solidFill>
                </a:ln>
                <a:solidFill>
                  <a:srgbClr val="00FFFF"/>
                </a:solidFill>
              </a:rPr>
              <a:t>Конкурс</a:t>
            </a:r>
          </a:p>
          <a:p>
            <a:pPr algn="ctr"/>
            <a:endParaRPr lang="ru-RU" sz="5400" b="1" i="1" dirty="0" smtClean="0">
              <a:ln w="38100">
                <a:solidFill>
                  <a:schemeClr val="tx1"/>
                </a:solidFill>
              </a:ln>
              <a:solidFill>
                <a:srgbClr val="00FFFF"/>
              </a:solidFill>
            </a:endParaRPr>
          </a:p>
          <a:p>
            <a:pPr algn="ctr"/>
            <a:r>
              <a:rPr lang="ru-RU" sz="5400" b="1" i="1" dirty="0" smtClean="0">
                <a:ln w="38100">
                  <a:solidFill>
                    <a:schemeClr val="tx1"/>
                  </a:solidFill>
                </a:ln>
                <a:solidFill>
                  <a:srgbClr val="00FFFF"/>
                </a:solidFill>
              </a:rPr>
              <a:t>«Эстафета»</a:t>
            </a:r>
            <a:endParaRPr lang="ru-RU" sz="5400" b="1" i="1" dirty="0">
              <a:ln w="38100">
                <a:solidFill>
                  <a:schemeClr val="tx1"/>
                </a:solidFill>
              </a:ln>
              <a:solidFill>
                <a:srgbClr val="00FFFF"/>
              </a:solidFill>
            </a:endParaRPr>
          </a:p>
        </p:txBody>
      </p:sp>
      <p:pic>
        <p:nvPicPr>
          <p:cNvPr id="123907" name="Picture 3" descr="D:\Картинки\Картинки\Остальное\Бабочка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6858016" y="214290"/>
            <a:ext cx="2285984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0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8" presetClass="entr" presetSubtype="0" ac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7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4" name="Picture 4" descr="D:\Картинки\Картинки\Остальное\CATZ1.JPG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 l="-5762" r="-22491"/>
          <a:stretch>
            <a:fillRect/>
          </a:stretch>
        </p:blipFill>
        <p:spPr bwMode="auto">
          <a:xfrm>
            <a:off x="4643438" y="357166"/>
            <a:ext cx="5286380" cy="6500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-214346" y="3714752"/>
            <a:ext cx="54292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ln w="381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6600FF"/>
                </a:solidFill>
                <a:latin typeface="Franklin Gothic Medium" pitchFamily="34" charset="0"/>
              </a:rPr>
              <a:t>Конкурс</a:t>
            </a:r>
          </a:p>
          <a:p>
            <a:pPr algn="ctr"/>
            <a:endParaRPr lang="ru-RU" sz="4800" b="1" i="1" dirty="0" smtClean="0"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6600FF"/>
              </a:solidFill>
              <a:latin typeface="Franklin Gothic Medium" pitchFamily="34" charset="0"/>
            </a:endParaRPr>
          </a:p>
          <a:p>
            <a:pPr algn="ctr"/>
            <a:r>
              <a:rPr lang="ru-RU" sz="4800" b="1" i="1" dirty="0" smtClean="0">
                <a:ln w="3810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6600FF"/>
                </a:solidFill>
                <a:latin typeface="Franklin Gothic Medium" pitchFamily="34" charset="0"/>
              </a:rPr>
              <a:t> «Литературный»</a:t>
            </a:r>
            <a:endParaRPr lang="ru-RU" sz="4800" b="1" i="1" dirty="0">
              <a:ln w="3810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6600FF"/>
              </a:solidFill>
              <a:latin typeface="Franklin Gothic Medium" pitchFamily="34" charset="0"/>
            </a:endParaRPr>
          </a:p>
        </p:txBody>
      </p:sp>
      <p:pic>
        <p:nvPicPr>
          <p:cNvPr id="113665" name="Picture 1" descr="D:\Картинки\Картинки\Остальное\a3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71536" y="571480"/>
            <a:ext cx="5286412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36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36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36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3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Картинки\На рабочий стол\6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5000">
              <a:srgbClr val="FBE4AE"/>
            </a:gs>
            <a:gs pos="13000">
              <a:srgbClr val="BD922A"/>
            </a:gs>
            <a:gs pos="21001">
              <a:srgbClr val="BD922A"/>
            </a:gs>
            <a:gs pos="63000">
              <a:srgbClr val="FBE4AE"/>
            </a:gs>
            <a:gs pos="67000">
              <a:srgbClr val="BD922A"/>
            </a:gs>
            <a:gs pos="69000">
              <a:srgbClr val="835E17"/>
            </a:gs>
            <a:gs pos="82001">
              <a:srgbClr val="A28949"/>
            </a:gs>
            <a:gs pos="100000">
              <a:srgbClr val="FAE3B7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356"/>
            <a:ext cx="4786314" cy="59293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928670"/>
            <a:ext cx="4057650" cy="5500726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142976" y="0"/>
            <a:ext cx="69294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ln w="2857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Иван </a:t>
            </a:r>
            <a:r>
              <a:rPr lang="en-US" sz="4800" b="1" i="1" dirty="0" smtClean="0">
                <a:ln w="2857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III      XV</a:t>
            </a:r>
            <a:r>
              <a:rPr lang="ru-RU" sz="4800" b="1" i="1" dirty="0" smtClean="0">
                <a:ln w="28575">
                  <a:solidFill>
                    <a:schemeClr val="tx1"/>
                  </a:solidFill>
                </a:ln>
                <a:solidFill>
                  <a:schemeClr val="accent6">
                    <a:lumMod val="50000"/>
                  </a:schemeClr>
                </a:solidFill>
              </a:rPr>
              <a:t> век</a:t>
            </a:r>
            <a:endParaRPr lang="ru-RU" sz="4800" b="1" i="1" dirty="0">
              <a:ln w="28575">
                <a:solidFill>
                  <a:schemeClr val="tx1"/>
                </a:solidFill>
              </a:ln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D:\Картинки\На рабочий стол\BlissVist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D:\Картинки\Картинки\Остальное\animation_19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2" descr="D:\Картинки\Картинки\Остальное\14_s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117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6600FF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4929190" y="1285860"/>
            <a:ext cx="3929090" cy="5286412"/>
          </a:xfrm>
          <a:prstGeom prst="rect">
            <a:avLst/>
          </a:prstGeom>
          <a:noFill/>
          <a:ln w="38100">
            <a:solidFill>
              <a:schemeClr val="tx2">
                <a:lumMod val="7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14282" y="214290"/>
            <a:ext cx="89297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ln w="28575">
                  <a:solidFill>
                    <a:srgbClr val="003300"/>
                  </a:solidFill>
                </a:ln>
                <a:solidFill>
                  <a:srgbClr val="660066"/>
                </a:solidFill>
              </a:rPr>
              <a:t>Михаил Романов  </a:t>
            </a:r>
            <a:r>
              <a:rPr lang="en-US" sz="4800" b="1" i="1" dirty="0" smtClean="0">
                <a:ln w="28575">
                  <a:solidFill>
                    <a:srgbClr val="003300"/>
                  </a:solidFill>
                </a:ln>
                <a:solidFill>
                  <a:srgbClr val="660066"/>
                </a:solidFill>
              </a:rPr>
              <a:t>XVII </a:t>
            </a:r>
            <a:r>
              <a:rPr lang="ru-RU" sz="4800" b="1" i="1" dirty="0" smtClean="0">
                <a:ln w="28575">
                  <a:solidFill>
                    <a:srgbClr val="003300"/>
                  </a:solidFill>
                </a:ln>
                <a:solidFill>
                  <a:srgbClr val="660066"/>
                </a:solidFill>
              </a:rPr>
              <a:t>век</a:t>
            </a:r>
            <a:endParaRPr lang="ru-RU" sz="4800" b="1" i="1" dirty="0">
              <a:ln w="28575">
                <a:solidFill>
                  <a:srgbClr val="003300"/>
                </a:solidFill>
              </a:ln>
              <a:solidFill>
                <a:srgbClr val="660066"/>
              </a:solidFill>
            </a:endParaRPr>
          </a:p>
        </p:txBody>
      </p:sp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3">
            <a:lum bright="-10000"/>
          </a:blip>
          <a:srcRect/>
          <a:stretch>
            <a:fillRect/>
          </a:stretch>
        </p:blipFill>
        <p:spPr bwMode="auto">
          <a:xfrm>
            <a:off x="0" y="857232"/>
            <a:ext cx="4857720" cy="57864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1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6600FF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285720" y="1571612"/>
            <a:ext cx="4214841" cy="5072098"/>
          </a:xfrm>
          <a:prstGeom prst="rect">
            <a:avLst/>
          </a:prstGeom>
          <a:noFill/>
          <a:ln w="38100">
            <a:solidFill>
              <a:srgbClr val="003300"/>
            </a:solidFill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214282" y="0"/>
            <a:ext cx="478634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002060"/>
                </a:solidFill>
              </a:rPr>
              <a:t>Герб Российской империи </a:t>
            </a:r>
          </a:p>
          <a:p>
            <a:r>
              <a:rPr lang="ru-RU" sz="3200" b="1" i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002060"/>
                </a:solidFill>
              </a:rPr>
              <a:t>                1883 года</a:t>
            </a:r>
            <a:endParaRPr lang="ru-RU" sz="3200" b="1" i="1" dirty="0">
              <a:ln>
                <a:solidFill>
                  <a:schemeClr val="tx2">
                    <a:lumMod val="75000"/>
                  </a:schemeClr>
                </a:solidFill>
              </a:ln>
              <a:solidFill>
                <a:srgbClr val="00206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auto">
          <a:xfrm>
            <a:off x="4643438" y="1571612"/>
            <a:ext cx="4286248" cy="5072098"/>
          </a:xfrm>
          <a:prstGeom prst="rect">
            <a:avLst/>
          </a:prstGeom>
          <a:noFill/>
          <a:ln w="38100">
            <a:solidFill>
              <a:srgbClr val="003300"/>
            </a:solidFill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5857884" y="214290"/>
            <a:ext cx="239520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/>
              <a:t> </a:t>
            </a:r>
            <a:r>
              <a:rPr lang="ru-RU" sz="3200" b="1" i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Герб РСФСР </a:t>
            </a:r>
          </a:p>
          <a:p>
            <a:r>
              <a:rPr lang="ru-RU" sz="3200" b="1" i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   1918 года</a:t>
            </a:r>
            <a:endParaRPr lang="ru-RU" sz="3200" b="1" i="1" dirty="0">
              <a:ln>
                <a:solidFill>
                  <a:schemeClr val="accent4">
                    <a:lumMod val="50000"/>
                  </a:schemeClr>
                </a:solidFill>
              </a:ln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1000">
              <a:srgbClr val="660066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4857784" cy="5286412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571472" y="0"/>
            <a:ext cx="8215370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/>
              <a:t>                                                                     </a:t>
            </a:r>
            <a:r>
              <a:rPr lang="ru-RU" sz="2400" b="1" i="1" dirty="0" smtClean="0">
                <a:ln>
                  <a:solidFill>
                    <a:srgbClr val="FF0000"/>
                  </a:solidFill>
                </a:ln>
                <a:latin typeface="Arial Black" pitchFamily="34" charset="0"/>
              </a:rPr>
              <a:t>Государственный</a:t>
            </a:r>
          </a:p>
          <a:p>
            <a:pPr algn="ctr"/>
            <a:endParaRPr lang="ru-RU" sz="2400" b="1" i="1" dirty="0" smtClean="0">
              <a:ln>
                <a:solidFill>
                  <a:srgbClr val="FF0000"/>
                </a:solidFill>
              </a:ln>
              <a:latin typeface="Arial Black" pitchFamily="34" charset="0"/>
            </a:endParaRPr>
          </a:p>
          <a:p>
            <a:pPr algn="ctr"/>
            <a:r>
              <a:rPr lang="ru-RU" sz="2400" b="1" i="1" dirty="0" smtClean="0">
                <a:ln>
                  <a:solidFill>
                    <a:srgbClr val="FF0000"/>
                  </a:solidFill>
                </a:ln>
                <a:latin typeface="Arial Black" pitchFamily="34" charset="0"/>
              </a:rPr>
              <a:t>                        герб </a:t>
            </a:r>
          </a:p>
          <a:p>
            <a:pPr algn="ctr"/>
            <a:endParaRPr lang="ru-RU" sz="2400" b="1" i="1" dirty="0" smtClean="0">
              <a:ln>
                <a:solidFill>
                  <a:srgbClr val="FF0000"/>
                </a:solidFill>
              </a:ln>
              <a:latin typeface="Arial Black" pitchFamily="34" charset="0"/>
            </a:endParaRPr>
          </a:p>
          <a:p>
            <a:pPr algn="ctr"/>
            <a:r>
              <a:rPr lang="ru-RU" sz="2400" b="1" i="1" dirty="0" smtClean="0">
                <a:ln>
                  <a:solidFill>
                    <a:srgbClr val="FF0000"/>
                  </a:solidFill>
                </a:ln>
                <a:latin typeface="Arial Black" pitchFamily="34" charset="0"/>
              </a:rPr>
              <a:t>                                             Союза </a:t>
            </a:r>
          </a:p>
          <a:p>
            <a:pPr algn="ctr"/>
            <a:endParaRPr lang="ru-RU" sz="2400" b="1" i="1" dirty="0" smtClean="0">
              <a:ln>
                <a:solidFill>
                  <a:srgbClr val="FF0000"/>
                </a:solidFill>
              </a:ln>
              <a:latin typeface="Arial Black" pitchFamily="34" charset="0"/>
            </a:endParaRPr>
          </a:p>
          <a:p>
            <a:pPr algn="ctr"/>
            <a:r>
              <a:rPr lang="ru-RU" sz="2400" b="1" i="1" dirty="0" smtClean="0">
                <a:ln>
                  <a:solidFill>
                    <a:srgbClr val="FF0000"/>
                  </a:solidFill>
                </a:ln>
                <a:latin typeface="Arial Black" pitchFamily="34" charset="0"/>
              </a:rPr>
              <a:t>                                                    Советских</a:t>
            </a:r>
          </a:p>
          <a:p>
            <a:pPr algn="r"/>
            <a:endParaRPr lang="ru-RU" sz="2400" b="1" i="1" dirty="0" smtClean="0">
              <a:ln>
                <a:solidFill>
                  <a:srgbClr val="FF0000"/>
                </a:solidFill>
              </a:ln>
              <a:latin typeface="Arial Black" pitchFamily="34" charset="0"/>
            </a:endParaRPr>
          </a:p>
          <a:p>
            <a:pPr algn="r"/>
            <a:r>
              <a:rPr lang="ru-RU" sz="2400" b="1" i="1" dirty="0" smtClean="0">
                <a:ln>
                  <a:solidFill>
                    <a:srgbClr val="FF0000"/>
                  </a:solidFill>
                </a:ln>
                <a:latin typeface="Arial Black" pitchFamily="34" charset="0"/>
              </a:rPr>
              <a:t>                                                                       Социалистических</a:t>
            </a:r>
          </a:p>
          <a:p>
            <a:pPr algn="r"/>
            <a:endParaRPr lang="ru-RU" sz="2400" b="1" i="1" dirty="0" smtClean="0">
              <a:ln>
                <a:solidFill>
                  <a:srgbClr val="FF0000"/>
                </a:solidFill>
              </a:ln>
              <a:latin typeface="Arial Black" pitchFamily="34" charset="0"/>
            </a:endParaRPr>
          </a:p>
          <a:p>
            <a:pPr algn="ctr"/>
            <a:r>
              <a:rPr lang="ru-RU" sz="2400" b="1" i="1" dirty="0" smtClean="0">
                <a:ln>
                  <a:solidFill>
                    <a:srgbClr val="FF0000"/>
                  </a:solidFill>
                </a:ln>
                <a:latin typeface="Arial Black" pitchFamily="34" charset="0"/>
              </a:rPr>
              <a:t>                                                  республик</a:t>
            </a:r>
          </a:p>
          <a:p>
            <a:pPr algn="r"/>
            <a:endParaRPr lang="ru-RU" sz="2400" b="1" i="1" dirty="0" smtClean="0">
              <a:ln>
                <a:solidFill>
                  <a:srgbClr val="FF0000"/>
                </a:solidFill>
              </a:ln>
              <a:latin typeface="Arial Black" pitchFamily="34" charset="0"/>
            </a:endParaRPr>
          </a:p>
          <a:p>
            <a:pPr algn="ctr"/>
            <a:r>
              <a:rPr lang="ru-RU" sz="2400" b="1" i="1" dirty="0" smtClean="0">
                <a:ln>
                  <a:solidFill>
                    <a:srgbClr val="FF0000"/>
                  </a:solidFill>
                </a:ln>
                <a:latin typeface="Arial Black" pitchFamily="34" charset="0"/>
              </a:rPr>
              <a:t>                                        (СССР)</a:t>
            </a:r>
          </a:p>
          <a:p>
            <a:pPr algn="ctr"/>
            <a:endParaRPr lang="ru-RU" sz="2400" b="1" i="1" dirty="0" smtClean="0">
              <a:ln>
                <a:solidFill>
                  <a:srgbClr val="FF0000"/>
                </a:solidFill>
              </a:ln>
              <a:latin typeface="Arial Black" pitchFamily="34" charset="0"/>
            </a:endParaRPr>
          </a:p>
          <a:p>
            <a:pPr algn="ctr"/>
            <a:r>
              <a:rPr lang="ru-RU" sz="2400" b="1" i="1" dirty="0" smtClean="0">
                <a:ln>
                  <a:solidFill>
                    <a:srgbClr val="FF0000"/>
                  </a:solidFill>
                </a:ln>
                <a:latin typeface="Arial Black" pitchFamily="34" charset="0"/>
              </a:rPr>
              <a:t>                                                   был принят</a:t>
            </a:r>
          </a:p>
          <a:p>
            <a:pPr algn="r"/>
            <a:endParaRPr lang="ru-RU" sz="2400" b="1" i="1" dirty="0" smtClean="0">
              <a:ln>
                <a:solidFill>
                  <a:srgbClr val="FF0000"/>
                </a:solidFill>
              </a:ln>
              <a:latin typeface="Arial Black" pitchFamily="34" charset="0"/>
            </a:endParaRPr>
          </a:p>
          <a:p>
            <a:r>
              <a:rPr lang="ru-RU" sz="2400" b="1" i="1" dirty="0" smtClean="0">
                <a:ln>
                  <a:solidFill>
                    <a:srgbClr val="FF0000"/>
                  </a:solidFill>
                </a:ln>
                <a:latin typeface="Arial Black" pitchFamily="34" charset="0"/>
              </a:rPr>
              <a:t>                             в 1924 году.</a:t>
            </a:r>
          </a:p>
          <a:p>
            <a:pPr algn="r"/>
            <a:endParaRPr lang="ru-RU" sz="2400" b="1" i="1" dirty="0" smtClean="0"/>
          </a:p>
          <a:p>
            <a:pPr algn="r"/>
            <a:endParaRPr lang="ru-RU" sz="2400" b="1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00B0F0"/>
      </a:accent5>
      <a:accent6>
        <a:srgbClr val="E36C09"/>
      </a:accent6>
      <a:hlink>
        <a:srgbClr val="FE19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3965</TotalTime>
  <Words>659</Words>
  <Application>Microsoft Office PowerPoint</Application>
  <PresentationFormat>Экран (4:3)</PresentationFormat>
  <Paragraphs>269</Paragraphs>
  <Slides>62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62</vt:i4>
      </vt:variant>
    </vt:vector>
  </HeadingPairs>
  <TitlesOfParts>
    <vt:vector size="65" baseType="lpstr">
      <vt:lpstr>Тема Office</vt:lpstr>
      <vt:lpstr>Bitmap Image</vt:lpstr>
      <vt:lpstr>Точечный рисунок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Надежда</dc:creator>
  <cp:lastModifiedBy>Lamer</cp:lastModifiedBy>
  <cp:revision>403</cp:revision>
  <dcterms:created xsi:type="dcterms:W3CDTF">2012-01-21T05:47:35Z</dcterms:created>
  <dcterms:modified xsi:type="dcterms:W3CDTF">2015-02-01T12:44:09Z</dcterms:modified>
</cp:coreProperties>
</file>