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62" r:id="rId6"/>
    <p:sldId id="259" r:id="rId7"/>
    <p:sldId id="267" r:id="rId8"/>
    <p:sldId id="260" r:id="rId9"/>
    <p:sldId id="261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3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035FC-7AF7-468D-903F-A74A7BBB33C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9198A-F5A5-4068-BB03-5C7B86B33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9198A-F5A5-4068-BB03-5C7B86B33C0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9198A-F5A5-4068-BB03-5C7B86B33C0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9198A-F5A5-4068-BB03-5C7B86B33C0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38628" cy="1926396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ПОЗНАВАТЕЛЬНО-ИССЛЕДОВАТЕЛЬСКИЙ ПРОЕКТ</a:t>
            </a: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«КАКИЕ БЫВАЮТ КОРНИ?»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1999" y="4293096"/>
            <a:ext cx="4392489" cy="201622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70C0"/>
                </a:solidFill>
              </a:rPr>
              <a:t>Участники проекта: дети старшей группы «А»</a:t>
            </a:r>
          </a:p>
          <a:p>
            <a:pPr algn="l"/>
            <a:r>
              <a:rPr lang="ru-RU" sz="2400" b="1" dirty="0" smtClean="0">
                <a:solidFill>
                  <a:srgbClr val="0070C0"/>
                </a:solidFill>
              </a:rPr>
              <a:t>Руководитель</a:t>
            </a:r>
            <a:r>
              <a:rPr lang="ru-RU" sz="2400" b="1" dirty="0">
                <a:solidFill>
                  <a:srgbClr val="0070C0"/>
                </a:solidFill>
              </a:rPr>
              <a:t>: </a:t>
            </a:r>
            <a:r>
              <a:rPr lang="ru-RU" sz="2400" b="1" dirty="0" smtClean="0">
                <a:solidFill>
                  <a:srgbClr val="0070C0"/>
                </a:solidFill>
              </a:rPr>
              <a:t>Письменная Анна Андреевна, </a:t>
            </a:r>
            <a:r>
              <a:rPr lang="ru-RU" sz="2400" b="1" dirty="0">
                <a:solidFill>
                  <a:srgbClr val="0070C0"/>
                </a:solidFill>
              </a:rPr>
              <a:t>воспитатель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51992" y="-391581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260648"/>
            <a:ext cx="798842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МДОУ «Детский сад «Буратино» г. Надыма»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634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ОПЫТЫ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7" name="Picture 3" descr="C:\Users\Usser\Desktop\Карточки Методы\image_processing20200511-14396-1ar0zd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U6\Desktop\фото для проекта корни\20201020_1703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011826" y="1820822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C:\Users\U6\Desktop\фото для проекта корни\20201019_1809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6000158" y="2648914"/>
            <a:ext cx="297633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2" descr="C:\Users\U6\Desktop\фото для проекта корни\20201019_18203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-17125" y="2689532"/>
            <a:ext cx="3168352" cy="2343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ПОДУМАТЬ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Users\U6\Desktop\фото для проекта корни\20201014_1117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07504" y="2348880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U6\Desktop\фото для проекта корни\20201014_1119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843807" y="2348882"/>
            <a:ext cx="3168352" cy="2448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1" descr="C:\Users\U6\Desktop\фото для проекта корни\20201002_1054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976154" y="2600909"/>
            <a:ext cx="3096345" cy="2160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D:\проект корни\Карточки Методы\Подумать 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32656"/>
            <a:ext cx="1252990" cy="1301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115"/>
            <a:ext cx="9444689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260648"/>
            <a:ext cx="7488832" cy="86409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ГИПОТЕЗА: </a:t>
            </a:r>
            <a:r>
              <a:rPr lang="ru-RU" sz="2400" b="1" dirty="0" smtClean="0">
                <a:solidFill>
                  <a:srgbClr val="FF0000"/>
                </a:solidFill>
              </a:rPr>
              <a:t>У ДЕРЕВЬЕВ И РАСТЕНИЙ РАЗНЫЕ КОРНИ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644610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5462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843808" y="1196752"/>
            <a:ext cx="24154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a typeface="+mj-ea"/>
                <a:cs typeface="+mj-cs"/>
              </a:rPr>
              <a:t>МЕТОДЫ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Usser\Desktop\Карточки Методы\image_processing20200511-14396-1ar0zd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60648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ser\Desktop\Карточки Методы\книга 001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05064"/>
            <a:ext cx="1389993" cy="14064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проект корни\Карточки Методы\наблюдать 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284984"/>
            <a:ext cx="1497508" cy="1203349"/>
          </a:xfrm>
          <a:prstGeom prst="rect">
            <a:avLst/>
          </a:prstGeom>
          <a:noFill/>
        </p:spPr>
      </p:pic>
      <p:pic>
        <p:nvPicPr>
          <p:cNvPr id="3076" name="Picture 4" descr="D:\проект корни\Карточки Методы\инет 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420888"/>
            <a:ext cx="1430689" cy="1120081"/>
          </a:xfrm>
          <a:prstGeom prst="rect">
            <a:avLst/>
          </a:prstGeom>
          <a:noFill/>
        </p:spPr>
      </p:pic>
      <p:pic>
        <p:nvPicPr>
          <p:cNvPr id="3077" name="Picture 5" descr="D:\проект корни\Карточки Методы\спросить у спец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1412776"/>
            <a:ext cx="1295297" cy="1305148"/>
          </a:xfrm>
          <a:prstGeom prst="rect">
            <a:avLst/>
          </a:prstGeom>
          <a:noFill/>
        </p:spPr>
      </p:pic>
      <p:pic>
        <p:nvPicPr>
          <p:cNvPr id="1026" name="Picture 2" descr="D:\проект корни\Карточки Методы\Подумать 0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60" y="5301208"/>
            <a:ext cx="1252990" cy="13015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3282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675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/>
                <a:ea typeface="Times New Roman"/>
              </a:rPr>
              <a:t>Г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7675" y="116632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ПОСМОТРЕТЬ В ЭНЦИКЛОПЕДИИ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C:\Users\Usser\Desktop\Карточки Методы\книга 001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1389993" cy="1406459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483767" y="1268763"/>
            <a:ext cx="2376265" cy="2664296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1268760"/>
            <a:ext cx="3096344" cy="244827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2123728" y="4149080"/>
            <a:ext cx="2016224" cy="2304256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5557800" y="3955368"/>
            <a:ext cx="2708920" cy="309634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1375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НАБЛЮДЕНИЕ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" name="Picture 3" descr="D:\проект корни\Карточки Методы\наблюдать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1971428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843808" y="980728"/>
            <a:ext cx="2448272" cy="316835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4221088"/>
            <a:ext cx="208823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9234" y="4077072"/>
            <a:ext cx="320481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0" descr="C:\Users\U6\Desktop\фото для проекта корни\20201021_09322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6081501" y="1559460"/>
            <a:ext cx="245360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8100392" y="5877272"/>
            <a:ext cx="586408" cy="248891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8193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661" y="1196752"/>
            <a:ext cx="3883013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 descr="C:\Users\U6\Desktop\фото для проекта корни\20201110_0917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196752"/>
            <a:ext cx="381642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188640"/>
            <a:ext cx="857929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ПОСМОТРЕТЬ В ИНТЕРНЕТЕ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D:\проект корни\Карточки Методы\инет 0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1429789" cy="111806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313638" y="2942946"/>
            <a:ext cx="3600400" cy="27003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3267" y="2060849"/>
            <a:ext cx="3311876" cy="2760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7415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87624" y="188640"/>
            <a:ext cx="8229600" cy="1143000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СПРОСИТЬ У ВЗРОСЛОГО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" name="Picture 5" descr="D:\проект корни\Карточки Методы\спросить у спец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1295297" cy="1305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052737"/>
            <a:ext cx="352839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4005064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005064"/>
            <a:ext cx="2952328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7620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56</Words>
  <Application>Microsoft Office PowerPoint</Application>
  <PresentationFormat>Экран (4:3)</PresentationFormat>
  <Paragraphs>16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ПОЗНАВАТЕЛЬНО-ИССЛЕДОВАТЕЛЬСКИЙ ПРОЕКТ «КАКИЕ БЫВАЮТ КОРНИ?»</vt:lpstr>
      <vt:lpstr>ПОДУМАТЬ</vt:lpstr>
      <vt:lpstr>ГИПОТЕЗА: У ДЕРЕВЬЕВ И РАСТЕНИЙ РАЗНЫЕ КОРНИ</vt:lpstr>
      <vt:lpstr>Слайд 4</vt:lpstr>
      <vt:lpstr>ПОСМОТРЕТЬ В ЭНЦИКЛОПЕДИИ</vt:lpstr>
      <vt:lpstr>    НАБЛЮДЕНИЕ</vt:lpstr>
      <vt:lpstr>Слайд 7</vt:lpstr>
      <vt:lpstr>ПОСМОТРЕТЬ В ИНТЕРНЕТЕ</vt:lpstr>
      <vt:lpstr>    СПРОСИТЬ У ВЗРОСЛОГО</vt:lpstr>
      <vt:lpstr>ОПЫТЫ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Usser</dc:creator>
  <cp:lastModifiedBy>Windows User</cp:lastModifiedBy>
  <cp:revision>71</cp:revision>
  <dcterms:created xsi:type="dcterms:W3CDTF">2021-01-12T09:22:24Z</dcterms:created>
  <dcterms:modified xsi:type="dcterms:W3CDTF">2021-01-26T10:15:28Z</dcterms:modified>
</cp:coreProperties>
</file>