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81" r:id="rId2"/>
    <p:sldId id="262" r:id="rId3"/>
    <p:sldId id="263" r:id="rId4"/>
    <p:sldId id="277" r:id="rId5"/>
    <p:sldId id="278" r:id="rId6"/>
    <p:sldId id="284" r:id="rId7"/>
    <p:sldId id="279" r:id="rId8"/>
    <p:sldId id="270" r:id="rId9"/>
    <p:sldId id="271" r:id="rId10"/>
    <p:sldId id="285" r:id="rId11"/>
    <p:sldId id="286" r:id="rId12"/>
    <p:sldId id="287" r:id="rId13"/>
    <p:sldId id="289" r:id="rId14"/>
    <p:sldId id="290" r:id="rId15"/>
    <p:sldId id="291" r:id="rId16"/>
    <p:sldId id="292" r:id="rId17"/>
    <p:sldId id="273" r:id="rId18"/>
    <p:sldId id="276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AB795-6BE1-43DD-8395-78835E54A97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9F75667-A017-4981-A48F-98CB7D39F2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AB795-6BE1-43DD-8395-78835E54A97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75667-A017-4981-A48F-98CB7D39F2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9F75667-A017-4981-A48F-98CB7D39F2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AB795-6BE1-43DD-8395-78835E54A97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AB795-6BE1-43DD-8395-78835E54A97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9F75667-A017-4981-A48F-98CB7D39F2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AB795-6BE1-43DD-8395-78835E54A97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9F75667-A017-4981-A48F-98CB7D39F2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D8AB795-6BE1-43DD-8395-78835E54A97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75667-A017-4981-A48F-98CB7D39F2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AB795-6BE1-43DD-8395-78835E54A97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9F75667-A017-4981-A48F-98CB7D39F2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AB795-6BE1-43DD-8395-78835E54A97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9F75667-A017-4981-A48F-98CB7D39F2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AB795-6BE1-43DD-8395-78835E54A97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9F75667-A017-4981-A48F-98CB7D39F2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9F75667-A017-4981-A48F-98CB7D39F2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AB795-6BE1-43DD-8395-78835E54A97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9F75667-A017-4981-A48F-98CB7D39F2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6D8AB795-6BE1-43DD-8395-78835E54A97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D8AB795-6BE1-43DD-8395-78835E54A97C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9F75667-A017-4981-A48F-98CB7D39F2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99061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Муниципальное автономное общеобразовательное учреждение</a:t>
            </a:r>
            <a:br>
              <a:rPr lang="ru-RU" sz="2000" dirty="0" smtClean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«Школа № 5 города Белогорск»</a:t>
            </a:r>
            <a:endParaRPr lang="ru-RU" sz="2000" dirty="0"/>
          </a:p>
        </p:txBody>
      </p:sp>
      <p:sp>
        <p:nvSpPr>
          <p:cNvPr id="4" name="Объект 3"/>
          <p:cNvSpPr txBox="1">
            <a:spLocks/>
          </p:cNvSpPr>
          <p:nvPr/>
        </p:nvSpPr>
        <p:spPr>
          <a:xfrm>
            <a:off x="500034" y="2643182"/>
            <a:ext cx="8394344" cy="226511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Презентация к уроку литературное чтение по теме: «Чтение слов с буквой Ф».</a:t>
            </a:r>
          </a:p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класс</a:t>
            </a:r>
          </a:p>
          <a:p>
            <a:pPr marL="11430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УМК «Школа России»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5" name="Объект 5"/>
          <p:cNvSpPr txBox="1">
            <a:spLocks/>
          </p:cNvSpPr>
          <p:nvPr/>
        </p:nvSpPr>
        <p:spPr>
          <a:xfrm>
            <a:off x="4000496" y="5143512"/>
            <a:ext cx="4906888" cy="8969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    Выполнила: учитель начальных классов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                       Шипицына В.В.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         Амурская область г.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Белогорск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Виктория\Desktop\img195.jpg"/>
          <p:cNvPicPr>
            <a:picLocks noChangeAspect="1" noChangeArrowheads="1"/>
          </p:cNvPicPr>
          <p:nvPr/>
        </p:nvPicPr>
        <p:blipFill>
          <a:blip r:embed="rId2"/>
          <a:srcRect l="22586" t="14580" r="24556" b="24439"/>
          <a:stretch>
            <a:fillRect/>
          </a:stretch>
        </p:blipFill>
        <p:spPr bwMode="auto">
          <a:xfrm>
            <a:off x="5357818" y="714356"/>
            <a:ext cx="3500462" cy="5643602"/>
          </a:xfrm>
          <a:prstGeom prst="rect">
            <a:avLst/>
          </a:prstGeom>
          <a:noFill/>
        </p:spPr>
      </p:pic>
      <p:sp>
        <p:nvSpPr>
          <p:cNvPr id="4" name="Объект 1"/>
          <p:cNvSpPr txBox="1">
            <a:spLocks/>
          </p:cNvSpPr>
          <p:nvPr/>
        </p:nvSpPr>
        <p:spPr bwMode="auto">
          <a:xfrm>
            <a:off x="285720" y="428604"/>
            <a:ext cx="7500990" cy="3110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+mn-lt"/>
              </a:rPr>
              <a:t>Днём спит, ночью летает,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+mn-lt"/>
              </a:rPr>
              <a:t>Прохожих пугает.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ru-RU" sz="4400" b="1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Виктория\Desktop\урок\5052380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85728"/>
            <a:ext cx="6362700" cy="5029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Объект 1"/>
          <p:cNvSpPr txBox="1">
            <a:spLocks/>
          </p:cNvSpPr>
          <p:nvPr/>
        </p:nvSpPr>
        <p:spPr bwMode="auto">
          <a:xfrm>
            <a:off x="2786050" y="5286388"/>
            <a:ext cx="3286148" cy="1227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+mn-lt"/>
              </a:rPr>
              <a:t>Филин</a:t>
            </a:r>
            <a:endParaRPr lang="ru-RU" sz="6000" b="1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Виктория\Desktop\урок\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786058"/>
            <a:ext cx="4071966" cy="3571900"/>
          </a:xfrm>
          <a:prstGeom prst="rect">
            <a:avLst/>
          </a:prstGeom>
          <a:noFill/>
        </p:spPr>
      </p:pic>
      <p:sp>
        <p:nvSpPr>
          <p:cNvPr id="3" name="Объект 1"/>
          <p:cNvSpPr txBox="1">
            <a:spLocks/>
          </p:cNvSpPr>
          <p:nvPr/>
        </p:nvSpPr>
        <p:spPr bwMode="auto">
          <a:xfrm>
            <a:off x="571472" y="785795"/>
            <a:ext cx="4929222" cy="1071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+mn-lt"/>
              </a:rPr>
              <a:t>Жира(</a:t>
            </a:r>
            <a:r>
              <a:rPr lang="ru-RU" sz="6000" b="1" dirty="0" err="1" smtClean="0">
                <a:solidFill>
                  <a:srgbClr val="002060"/>
                </a:solidFill>
                <a:latin typeface="+mn-lt"/>
              </a:rPr>
              <a:t>в,ф</a:t>
            </a:r>
            <a:r>
              <a:rPr lang="ru-RU" sz="6000" b="1" dirty="0" smtClean="0">
                <a:solidFill>
                  <a:srgbClr val="002060"/>
                </a:solidFill>
                <a:latin typeface="+mn-lt"/>
              </a:rPr>
              <a:t>)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ru-RU" sz="6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Объект 1"/>
          <p:cNvSpPr txBox="1">
            <a:spLocks/>
          </p:cNvSpPr>
          <p:nvPr/>
        </p:nvSpPr>
        <p:spPr bwMode="auto">
          <a:xfrm>
            <a:off x="714348" y="2071678"/>
            <a:ext cx="4929222" cy="1071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6000" b="1" dirty="0" err="1" smtClean="0">
                <a:solidFill>
                  <a:srgbClr val="002060"/>
                </a:solidFill>
                <a:latin typeface="+mn-lt"/>
              </a:rPr>
              <a:t>Ле</a:t>
            </a:r>
            <a:r>
              <a:rPr lang="ru-RU" sz="6000" b="1" dirty="0" smtClean="0">
                <a:solidFill>
                  <a:srgbClr val="002060"/>
                </a:solidFill>
                <a:latin typeface="+mn-lt"/>
              </a:rPr>
              <a:t>(</a:t>
            </a:r>
            <a:r>
              <a:rPr lang="ru-RU" sz="6000" b="1" dirty="0" err="1" smtClean="0">
                <a:solidFill>
                  <a:srgbClr val="002060"/>
                </a:solidFill>
                <a:latin typeface="+mn-lt"/>
              </a:rPr>
              <a:t>в,ф</a:t>
            </a:r>
            <a:r>
              <a:rPr lang="ru-RU" sz="6000" b="1" dirty="0" smtClean="0">
                <a:solidFill>
                  <a:srgbClr val="002060"/>
                </a:solidFill>
                <a:latin typeface="+mn-lt"/>
              </a:rPr>
              <a:t>)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ru-RU" sz="6000" b="1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Виктория\Desktop\003.JPG"/>
          <p:cNvPicPr>
            <a:picLocks noChangeAspect="1" noChangeArrowheads="1"/>
          </p:cNvPicPr>
          <p:nvPr/>
        </p:nvPicPr>
        <p:blipFill>
          <a:blip r:embed="rId2" cstate="print"/>
          <a:srcRect l="15915" t="34351" r="13891" b="19436"/>
          <a:stretch>
            <a:fillRect/>
          </a:stretch>
        </p:blipFill>
        <p:spPr bwMode="auto">
          <a:xfrm>
            <a:off x="1571604" y="3214686"/>
            <a:ext cx="6357982" cy="3071834"/>
          </a:xfrm>
          <a:prstGeom prst="rect">
            <a:avLst/>
          </a:prstGeom>
          <a:noFill/>
        </p:spPr>
      </p:pic>
      <p:sp>
        <p:nvSpPr>
          <p:cNvPr id="4" name="Объект 1"/>
          <p:cNvSpPr txBox="1">
            <a:spLocks/>
          </p:cNvSpPr>
          <p:nvPr/>
        </p:nvSpPr>
        <p:spPr bwMode="auto">
          <a:xfrm>
            <a:off x="2357422" y="785794"/>
            <a:ext cx="5857916" cy="1071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7200" b="1" dirty="0" smtClean="0">
                <a:solidFill>
                  <a:srgbClr val="FF0000"/>
                </a:solidFill>
                <a:latin typeface="+mn-lt"/>
              </a:rPr>
              <a:t>Привет!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ru-RU" sz="6000" b="1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 txBox="1">
            <a:spLocks/>
          </p:cNvSpPr>
          <p:nvPr/>
        </p:nvSpPr>
        <p:spPr bwMode="auto">
          <a:xfrm>
            <a:off x="500034" y="1857364"/>
            <a:ext cx="4214842" cy="3110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Зефир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фокус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факел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флажок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ru-RU" sz="44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4429124" y="1785926"/>
            <a:ext cx="914400" cy="1000132"/>
          </a:xfrm>
          <a:prstGeom prst="rt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5" name="Прямоугольный треугольник 4"/>
          <p:cNvSpPr/>
          <p:nvPr/>
        </p:nvSpPr>
        <p:spPr>
          <a:xfrm rot="10800000">
            <a:off x="4429124" y="1785926"/>
            <a:ext cx="923759" cy="1003401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rot="10800000">
            <a:off x="5357818" y="1785926"/>
            <a:ext cx="914400" cy="1000132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>
            <a:off x="5357818" y="1785926"/>
            <a:ext cx="914400" cy="985838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86512" y="1785926"/>
            <a:ext cx="914400" cy="98583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4443418" y="2343136"/>
            <a:ext cx="1843094" cy="142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4793461" y="1207275"/>
            <a:ext cx="485772" cy="2143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Группа 19"/>
          <p:cNvGrpSpPr/>
          <p:nvPr/>
        </p:nvGrpSpPr>
        <p:grpSpPr>
          <a:xfrm>
            <a:off x="500034" y="285728"/>
            <a:ext cx="1512000" cy="1511300"/>
            <a:chOff x="285720" y="285728"/>
            <a:chExt cx="1512000" cy="1511300"/>
          </a:xfrm>
        </p:grpSpPr>
        <p:sp>
          <p:nvSpPr>
            <p:cNvPr id="15" name="Овал 14"/>
            <p:cNvSpPr/>
            <p:nvPr/>
          </p:nvSpPr>
          <p:spPr>
            <a:xfrm>
              <a:off x="285720" y="285728"/>
              <a:ext cx="1512000" cy="1511300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00206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5-конечная звезда 15"/>
            <p:cNvSpPr/>
            <p:nvPr/>
          </p:nvSpPr>
          <p:spPr>
            <a:xfrm>
              <a:off x="714348" y="928670"/>
              <a:ext cx="671512" cy="625475"/>
            </a:xfrm>
            <a:prstGeom prst="star5">
              <a:avLst>
                <a:gd name="adj" fmla="val 17132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solidFill>
                <a:srgbClr val="00206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5-конечная звезда 16"/>
            <p:cNvSpPr/>
            <p:nvPr/>
          </p:nvSpPr>
          <p:spPr>
            <a:xfrm>
              <a:off x="1071538" y="571480"/>
              <a:ext cx="671512" cy="625475"/>
            </a:xfrm>
            <a:prstGeom prst="star5">
              <a:avLst>
                <a:gd name="adj" fmla="val 17132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solidFill>
                <a:srgbClr val="00206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" name="5-конечная звезда 17"/>
            <p:cNvSpPr/>
            <p:nvPr/>
          </p:nvSpPr>
          <p:spPr>
            <a:xfrm>
              <a:off x="357158" y="571480"/>
              <a:ext cx="671512" cy="625475"/>
            </a:xfrm>
            <a:prstGeom prst="star5">
              <a:avLst>
                <a:gd name="adj" fmla="val 17132"/>
                <a:gd name="hf" fmla="val 105146"/>
                <a:gd name="vf" fmla="val 110557"/>
              </a:avLst>
            </a:prstGeom>
            <a:solidFill>
              <a:schemeClr val="bg1"/>
            </a:solidFill>
            <a:ln>
              <a:solidFill>
                <a:srgbClr val="00206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 txBox="1">
            <a:spLocks/>
          </p:cNvSpPr>
          <p:nvPr/>
        </p:nvSpPr>
        <p:spPr bwMode="auto">
          <a:xfrm>
            <a:off x="428596" y="2357430"/>
            <a:ext cx="4214842" cy="3110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Зефир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фокус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факел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флажок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ru-RU" sz="44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3" name="Рисунок 6" descr="C:\Users\пользователь\Documents\смайлы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14420" r="11250" b="28836"/>
          <a:stretch>
            <a:fillRect/>
          </a:stretch>
        </p:blipFill>
        <p:spPr bwMode="auto">
          <a:xfrm>
            <a:off x="285720" y="214290"/>
            <a:ext cx="2071702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ый треугольник 3"/>
          <p:cNvSpPr/>
          <p:nvPr/>
        </p:nvSpPr>
        <p:spPr>
          <a:xfrm rot="10800000">
            <a:off x="5214942" y="2500306"/>
            <a:ext cx="923759" cy="1003401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5" name="Прямоугольный треугольник 4"/>
          <p:cNvSpPr/>
          <p:nvPr/>
        </p:nvSpPr>
        <p:spPr>
          <a:xfrm>
            <a:off x="5214942" y="2500306"/>
            <a:ext cx="914400" cy="1000132"/>
          </a:xfrm>
          <a:prstGeom prst="rt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>
            <a:off x="6143636" y="2500306"/>
            <a:ext cx="914400" cy="1000132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 rot="10800000">
            <a:off x="6143636" y="2500306"/>
            <a:ext cx="923759" cy="1003401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72330" y="2500306"/>
            <a:ext cx="914400" cy="100013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5229236" y="2986078"/>
            <a:ext cx="1843094" cy="142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 flipV="1">
            <a:off x="2857488" y="3357562"/>
            <a:ext cx="2143140" cy="15573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5560231" y="2012141"/>
            <a:ext cx="433382" cy="26670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 txBox="1">
            <a:spLocks/>
          </p:cNvSpPr>
          <p:nvPr/>
        </p:nvSpPr>
        <p:spPr bwMode="auto">
          <a:xfrm>
            <a:off x="285720" y="428604"/>
            <a:ext cx="6000792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+mn-lt"/>
              </a:rPr>
              <a:t>Кто любит книги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+mn-lt"/>
              </a:rPr>
              <a:t>Тот наш друг!</a:t>
            </a:r>
            <a:endParaRPr lang="ru-RU" sz="44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" name="Picture 2" descr="C:\Users\Виктория\Desktop\урок\0_be6aa_4b74c60b_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169700"/>
            <a:ext cx="1857388" cy="1955146"/>
          </a:xfrm>
          <a:prstGeom prst="rect">
            <a:avLst/>
          </a:prstGeom>
          <a:noFill/>
        </p:spPr>
      </p:pic>
      <p:pic>
        <p:nvPicPr>
          <p:cNvPr id="1026" name="Picture 2" descr="C:\Users\Виктория\Desktop\thumb_l_1802.jpg"/>
          <p:cNvPicPr>
            <a:picLocks noChangeAspect="1" noChangeArrowheads="1"/>
          </p:cNvPicPr>
          <p:nvPr/>
        </p:nvPicPr>
        <p:blipFill>
          <a:blip r:embed="rId3"/>
          <a:srcRect l="11750" t="1547" r="12875"/>
          <a:stretch>
            <a:fillRect/>
          </a:stretch>
        </p:blipFill>
        <p:spPr bwMode="auto">
          <a:xfrm>
            <a:off x="6215074" y="214290"/>
            <a:ext cx="2714644" cy="2634501"/>
          </a:xfrm>
          <a:prstGeom prst="rect">
            <a:avLst/>
          </a:prstGeom>
          <a:noFill/>
        </p:spPr>
      </p:pic>
      <p:pic>
        <p:nvPicPr>
          <p:cNvPr id="10242" name="Picture 2" descr="C:\Users\Виктория\Desktop\урок\volshebn_agif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2928934"/>
            <a:ext cx="2918727" cy="34051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106737" y="476672"/>
            <a:ext cx="56991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Урок прошёл удачно.</a:t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Я доволен собой!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995506" y="2571744"/>
            <a:ext cx="6148494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 algn="ctr" eaLnBrk="1" hangingPunct="1"/>
            <a:r>
              <a:rPr lang="ru-RU" sz="3200" b="1" dirty="0">
                <a:solidFill>
                  <a:srgbClr val="002060"/>
                </a:solidFill>
                <a:latin typeface="+mn-lt"/>
              </a:rPr>
              <a:t>Мне было трудно, но я справился с заданием.</a:t>
            </a:r>
            <a:br>
              <a:rPr lang="ru-RU" sz="3200" b="1" dirty="0">
                <a:solidFill>
                  <a:srgbClr val="002060"/>
                </a:solidFill>
                <a:latin typeface="+mn-lt"/>
              </a:rPr>
            </a:br>
            <a:r>
              <a:rPr lang="ru-RU" sz="3200" b="1" dirty="0">
                <a:solidFill>
                  <a:srgbClr val="002060"/>
                </a:solidFill>
                <a:latin typeface="+mn-lt"/>
              </a:rPr>
              <a:t>Я  вполне доволен </a:t>
            </a:r>
            <a:r>
              <a:rPr lang="ru-RU" sz="3600" b="1" dirty="0">
                <a:solidFill>
                  <a:srgbClr val="002060"/>
                </a:solidFill>
                <a:latin typeface="+mn-lt"/>
              </a:rPr>
              <a:t>собой!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106738" y="4653136"/>
            <a:ext cx="5699125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 algn="ctr" eaLnBrk="1" hangingPunct="1"/>
            <a:r>
              <a:rPr lang="ru-RU" sz="3200" b="1" dirty="0">
                <a:solidFill>
                  <a:srgbClr val="002060"/>
                </a:solidFill>
                <a:latin typeface="+mn-lt"/>
              </a:rPr>
              <a:t>Мне было очень трудно.</a:t>
            </a:r>
            <a:br>
              <a:rPr lang="ru-RU" sz="3200" b="1" dirty="0">
                <a:solidFill>
                  <a:srgbClr val="002060"/>
                </a:solidFill>
                <a:latin typeface="+mn-lt"/>
              </a:rPr>
            </a:br>
            <a:r>
              <a:rPr lang="ru-RU" sz="3200" b="1" dirty="0">
                <a:solidFill>
                  <a:srgbClr val="002060"/>
                </a:solidFill>
                <a:latin typeface="+mn-lt"/>
              </a:rPr>
              <a:t>И мне нужна помощь!</a:t>
            </a:r>
          </a:p>
        </p:txBody>
      </p:sp>
      <p:pic>
        <p:nvPicPr>
          <p:cNvPr id="6" name="Рисунок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0" r="22665"/>
          <a:stretch>
            <a:fillRect/>
          </a:stretch>
        </p:blipFill>
        <p:spPr bwMode="auto">
          <a:xfrm>
            <a:off x="357158" y="214290"/>
            <a:ext cx="2062163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2357430"/>
            <a:ext cx="2011363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4357694"/>
            <a:ext cx="2170112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123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285860"/>
            <a:ext cx="84296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 smtClean="0">
                <a:solidFill>
                  <a:srgbClr val="002060"/>
                </a:solidFill>
              </a:rPr>
              <a:t>Закончен урок и выполнен план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 smtClean="0">
                <a:solidFill>
                  <a:srgbClr val="002060"/>
                </a:solidFill>
              </a:rPr>
              <a:t>          Спасибо ребята огромное вам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 smtClean="0">
                <a:solidFill>
                  <a:srgbClr val="002060"/>
                </a:solidFill>
              </a:rPr>
              <a:t>         За то, что упорно и дружно трудились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 smtClean="0">
                <a:solidFill>
                  <a:srgbClr val="002060"/>
                </a:solidFill>
              </a:rPr>
              <a:t>          Что на уроке вы не ленились</a:t>
            </a:r>
            <a:r>
              <a:rPr lang="ru-RU" sz="3600" dirty="0" smtClean="0">
                <a:solidFill>
                  <a:srgbClr val="002060"/>
                </a:solidFill>
              </a:rPr>
              <a:t>!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99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827584" y="476671"/>
            <a:ext cx="6840760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Ресурсы интернет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000240"/>
            <a:ext cx="46010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002060"/>
                </a:solidFill>
                <a:latin typeface="Calibri" pitchFamily="34" charset="0"/>
              </a:rPr>
              <a:t>http://www.sch2000.ru</a:t>
            </a:r>
            <a:endParaRPr lang="ru-RU" sz="36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2786058"/>
            <a:ext cx="4915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002060"/>
                </a:solidFill>
                <a:latin typeface="Calibri" pitchFamily="34" charset="0"/>
              </a:rPr>
              <a:t>http://</a:t>
            </a:r>
            <a:r>
              <a:rPr lang="en-US" sz="3600" dirty="0" smtClean="0">
                <a:solidFill>
                  <a:srgbClr val="002060"/>
                </a:solidFill>
                <a:latin typeface="Calibri" pitchFamily="34" charset="0"/>
              </a:rPr>
              <a:t>www.kartinki24.ru</a:t>
            </a:r>
            <a:endParaRPr lang="ru-RU" sz="3600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09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 bwMode="auto">
          <a:xfrm>
            <a:off x="285720" y="1285860"/>
            <a:ext cx="8677628" cy="17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+mj-lt"/>
              </a:rPr>
              <a:t>Чтение слов с буквой Ф</a:t>
            </a:r>
            <a:endParaRPr lang="ru-RU" sz="48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3" name="Picture 2" descr="C:\Users\пользователь\Desktop\3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5" r="22491"/>
          <a:stretch/>
        </p:blipFill>
        <p:spPr bwMode="auto">
          <a:xfrm>
            <a:off x="500034" y="3071810"/>
            <a:ext cx="2215848" cy="28337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Овал 3"/>
          <p:cNvSpPr/>
          <p:nvPr/>
        </p:nvSpPr>
        <p:spPr>
          <a:xfrm>
            <a:off x="1142976" y="4143380"/>
            <a:ext cx="1151214" cy="115212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3857628"/>
            <a:ext cx="59504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</a:t>
            </a:r>
            <a:endParaRPr lang="ru-RU" sz="8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617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C:\Users\пользователь\Pictures\смайлы пошаг\см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3" t="15681" r="8531" b="18787"/>
          <a:stretch>
            <a:fillRect/>
          </a:stretch>
        </p:blipFill>
        <p:spPr bwMode="auto">
          <a:xfrm>
            <a:off x="642909" y="285728"/>
            <a:ext cx="7643867" cy="614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589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ия\Desktop\урок\0_be6aa_4b74c60b_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214422"/>
            <a:ext cx="4664901" cy="49104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иктория\Desktop\урок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14290"/>
            <a:ext cx="3214710" cy="2929862"/>
          </a:xfrm>
          <a:prstGeom prst="rect">
            <a:avLst/>
          </a:prstGeom>
          <a:noFill/>
        </p:spPr>
      </p:pic>
      <p:pic>
        <p:nvPicPr>
          <p:cNvPr id="2052" name="Picture 4" descr="C:\Users\Виктория\Desktop\урок\img1.jpg"/>
          <p:cNvPicPr>
            <a:picLocks noChangeAspect="1" noChangeArrowheads="1"/>
          </p:cNvPicPr>
          <p:nvPr/>
        </p:nvPicPr>
        <p:blipFill>
          <a:blip r:embed="rId3" cstate="print"/>
          <a:srcRect l="77564" t="2732" r="1589" b="15306"/>
          <a:stretch>
            <a:fillRect/>
          </a:stretch>
        </p:blipFill>
        <p:spPr bwMode="auto">
          <a:xfrm>
            <a:off x="6643702" y="2214554"/>
            <a:ext cx="1857388" cy="4071966"/>
          </a:xfrm>
          <a:prstGeom prst="rect">
            <a:avLst/>
          </a:prstGeom>
          <a:noFill/>
        </p:spPr>
      </p:pic>
      <p:pic>
        <p:nvPicPr>
          <p:cNvPr id="5" name="Picture 4" descr="C:\Users\Виктория\Desktop\урок\img1.jpg"/>
          <p:cNvPicPr>
            <a:picLocks noChangeAspect="1" noChangeArrowheads="1"/>
          </p:cNvPicPr>
          <p:nvPr/>
        </p:nvPicPr>
        <p:blipFill>
          <a:blip r:embed="rId4" cstate="print"/>
          <a:srcRect l="-942" t="2522" r="70785" b="15306"/>
          <a:stretch>
            <a:fillRect/>
          </a:stretch>
        </p:blipFill>
        <p:spPr bwMode="auto">
          <a:xfrm>
            <a:off x="214282" y="2428868"/>
            <a:ext cx="2286016" cy="39386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85720" y="-714404"/>
            <a:ext cx="6500858" cy="14733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shade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j-ea"/>
                <a:cs typeface="+mj-cs"/>
              </a:rPr>
              <a:t>Кон __ </a:t>
            </a:r>
            <a:r>
              <a:rPr kumimoji="0" lang="ru-RU" sz="6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j-ea"/>
                <a:cs typeface="+mj-cs"/>
              </a:rPr>
              <a:t>ета</a:t>
            </a: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j-ea"/>
                <a:cs typeface="+mj-cs"/>
              </a:rPr>
            </a:b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j-ea"/>
                <a:cs typeface="+mj-cs"/>
              </a:rPr>
              <a:t>__ </a:t>
            </a:r>
            <a:r>
              <a:rPr kumimoji="0" lang="ru-RU" sz="6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j-ea"/>
                <a:cs typeface="+mj-cs"/>
              </a:rPr>
              <a:t>лажок</a:t>
            </a: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j-ea"/>
                <a:cs typeface="+mj-cs"/>
              </a:rPr>
              <a:t> </a:t>
            </a:r>
            <a:b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j-ea"/>
                <a:cs typeface="+mj-cs"/>
              </a:rPr>
            </a:br>
            <a:r>
              <a:rPr kumimoji="0" lang="ru-RU" sz="6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j-ea"/>
                <a:cs typeface="+mj-cs"/>
              </a:rPr>
              <a:t>ко__</a:t>
            </a: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j-ea"/>
                <a:cs typeface="+mj-cs"/>
              </a:rPr>
              <a:t> та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3" name="Рисунок 2" descr="C:\Users\Виктория\Desktop\konspekt.jpg"/>
          <p:cNvPicPr/>
          <p:nvPr/>
        </p:nvPicPr>
        <p:blipFill>
          <a:blip r:embed="rId2"/>
          <a:srcRect l="7115" t="55154" r="75212" b="3445"/>
          <a:stretch>
            <a:fillRect/>
          </a:stretch>
        </p:blipFill>
        <p:spPr bwMode="auto">
          <a:xfrm>
            <a:off x="6143636" y="1214422"/>
            <a:ext cx="2643206" cy="4848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C:\Users\Виктория\Desktop\007.JPG"/>
          <p:cNvPicPr>
            <a:picLocks noChangeAspect="1" noChangeArrowheads="1"/>
          </p:cNvPicPr>
          <p:nvPr/>
        </p:nvPicPr>
        <p:blipFill>
          <a:blip r:embed="rId2" cstate="print"/>
          <a:srcRect l="48541" t="22003" r="12366" b="11347"/>
          <a:stretch>
            <a:fillRect/>
          </a:stretch>
        </p:blipFill>
        <p:spPr bwMode="auto">
          <a:xfrm>
            <a:off x="6572264" y="3000372"/>
            <a:ext cx="2402103" cy="3071834"/>
          </a:xfrm>
          <a:prstGeom prst="rect">
            <a:avLst/>
          </a:prstGeom>
          <a:noFill/>
        </p:spPr>
      </p:pic>
      <p:pic>
        <p:nvPicPr>
          <p:cNvPr id="10" name="Picture 7" descr="C:\Users\Виктория\Desktop\007.JPG"/>
          <p:cNvPicPr>
            <a:picLocks noChangeAspect="1" noChangeArrowheads="1"/>
          </p:cNvPicPr>
          <p:nvPr/>
        </p:nvPicPr>
        <p:blipFill>
          <a:blip r:embed="rId2" cstate="print"/>
          <a:srcRect l="11337" t="20453" r="51459" b="11347"/>
          <a:stretch>
            <a:fillRect/>
          </a:stretch>
        </p:blipFill>
        <p:spPr bwMode="auto">
          <a:xfrm>
            <a:off x="357158" y="2928934"/>
            <a:ext cx="2286016" cy="3143272"/>
          </a:xfrm>
          <a:prstGeom prst="rect">
            <a:avLst/>
          </a:prstGeom>
          <a:noFill/>
        </p:spPr>
      </p:pic>
      <p:sp>
        <p:nvSpPr>
          <p:cNvPr id="11" name="Объект 1"/>
          <p:cNvSpPr txBox="1">
            <a:spLocks/>
          </p:cNvSpPr>
          <p:nvPr/>
        </p:nvSpPr>
        <p:spPr bwMode="auto">
          <a:xfrm>
            <a:off x="500034" y="500042"/>
            <a:ext cx="8229600" cy="2441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endParaRPr lang="ru-RU" sz="54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2" name="Объект 1"/>
          <p:cNvSpPr txBox="1">
            <a:spLocks/>
          </p:cNvSpPr>
          <p:nvPr/>
        </p:nvSpPr>
        <p:spPr bwMode="auto">
          <a:xfrm>
            <a:off x="2571736" y="357166"/>
            <a:ext cx="4214842" cy="3110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Флаг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5400" b="1" dirty="0" smtClean="0">
                <a:solidFill>
                  <a:srgbClr val="002060"/>
                </a:solidFill>
                <a:latin typeface="+mn-lt"/>
              </a:rPr>
              <a:t>флаги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5400" b="1" dirty="0" err="1" smtClean="0">
                <a:solidFill>
                  <a:srgbClr val="002060"/>
                </a:solidFill>
                <a:latin typeface="+mn-lt"/>
              </a:rPr>
              <a:t>флажочек</a:t>
            </a:r>
            <a:endParaRPr lang="ru-RU" sz="5400" b="1" dirty="0" smtClean="0">
              <a:solidFill>
                <a:srgbClr val="002060"/>
              </a:solidFill>
              <a:latin typeface="+mn-lt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ru-RU" sz="4400" b="1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95536" y="332656"/>
            <a:ext cx="1368000" cy="1366838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1000100" y="571480"/>
            <a:ext cx="671513" cy="627063"/>
          </a:xfrm>
          <a:prstGeom prst="star5">
            <a:avLst>
              <a:gd name="adj" fmla="val 17132"/>
              <a:gd name="hf" fmla="val 105146"/>
              <a:gd name="vf" fmla="val 110557"/>
            </a:avLst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428596" y="571480"/>
            <a:ext cx="671513" cy="627063"/>
          </a:xfrm>
          <a:prstGeom prst="star5">
            <a:avLst>
              <a:gd name="adj" fmla="val 17132"/>
              <a:gd name="hf" fmla="val 105146"/>
              <a:gd name="vf" fmla="val 110557"/>
            </a:avLst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Объект 1"/>
          <p:cNvSpPr txBox="1">
            <a:spLocks/>
          </p:cNvSpPr>
          <p:nvPr/>
        </p:nvSpPr>
        <p:spPr bwMode="auto">
          <a:xfrm>
            <a:off x="571472" y="2786058"/>
            <a:ext cx="2286016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6000" b="1" dirty="0" err="1" smtClean="0">
                <a:solidFill>
                  <a:srgbClr val="002060"/>
                </a:solidFill>
                <a:latin typeface="+mj-lt"/>
              </a:rPr>
              <a:t>фрук</a:t>
            </a:r>
            <a:endParaRPr lang="ru-RU" sz="60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Объект 1"/>
          <p:cNvSpPr txBox="1">
            <a:spLocks/>
          </p:cNvSpPr>
          <p:nvPr/>
        </p:nvSpPr>
        <p:spPr bwMode="auto">
          <a:xfrm>
            <a:off x="6143636" y="285728"/>
            <a:ext cx="169931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+mj-lt"/>
              </a:rPr>
              <a:t>кон</a:t>
            </a:r>
            <a:endParaRPr lang="ru-RU" sz="60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Объект 1"/>
          <p:cNvSpPr txBox="1">
            <a:spLocks/>
          </p:cNvSpPr>
          <p:nvPr/>
        </p:nvSpPr>
        <p:spPr bwMode="auto">
          <a:xfrm>
            <a:off x="4857752" y="1571612"/>
            <a:ext cx="1985067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6000" b="1" dirty="0" err="1" smtClean="0">
                <a:solidFill>
                  <a:srgbClr val="002060"/>
                </a:solidFill>
                <a:latin typeface="+mj-lt"/>
              </a:rPr>
              <a:t>коф</a:t>
            </a:r>
            <a:endParaRPr lang="ru-RU" sz="60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Объект 1"/>
          <p:cNvSpPr txBox="1">
            <a:spLocks/>
          </p:cNvSpPr>
          <p:nvPr/>
        </p:nvSpPr>
        <p:spPr bwMode="auto">
          <a:xfrm>
            <a:off x="3428992" y="3143248"/>
            <a:ext cx="169931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+mj-lt"/>
              </a:rPr>
              <a:t>та</a:t>
            </a:r>
            <a:endParaRPr lang="ru-RU" sz="60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Объект 1"/>
          <p:cNvSpPr txBox="1">
            <a:spLocks/>
          </p:cNvSpPr>
          <p:nvPr/>
        </p:nvSpPr>
        <p:spPr bwMode="auto">
          <a:xfrm>
            <a:off x="2428860" y="428604"/>
            <a:ext cx="169931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+mj-lt"/>
              </a:rPr>
              <a:t>ты</a:t>
            </a:r>
            <a:endParaRPr lang="ru-RU" sz="60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3" name="Объект 1"/>
          <p:cNvSpPr txBox="1">
            <a:spLocks/>
          </p:cNvSpPr>
          <p:nvPr/>
        </p:nvSpPr>
        <p:spPr bwMode="auto">
          <a:xfrm>
            <a:off x="2357422" y="1500174"/>
            <a:ext cx="1985067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6000" b="1" dirty="0" err="1" smtClean="0">
                <a:solidFill>
                  <a:srgbClr val="002060"/>
                </a:solidFill>
                <a:latin typeface="+mj-lt"/>
              </a:rPr>
              <a:t>фла</a:t>
            </a:r>
            <a:endParaRPr lang="ru-RU" sz="60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5122" name="Picture 2" descr="C:\Users\Виктория\Desktop\урок\detsad-263772-1416504622.jpg"/>
          <p:cNvPicPr>
            <a:picLocks noChangeAspect="1" noChangeArrowheads="1"/>
          </p:cNvPicPr>
          <p:nvPr/>
        </p:nvPicPr>
        <p:blipFill>
          <a:blip r:embed="rId2"/>
          <a:srcRect l="50019" t="54518" r="28149" b="7078"/>
          <a:stretch>
            <a:fillRect/>
          </a:stretch>
        </p:blipFill>
        <p:spPr bwMode="auto">
          <a:xfrm>
            <a:off x="5715008" y="2571744"/>
            <a:ext cx="3071834" cy="3571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8589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 descr="C:\Users\пользователь\Documents\смайлы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14420" r="11250" b="28836"/>
          <a:stretch>
            <a:fillRect/>
          </a:stretch>
        </p:blipFill>
        <p:spPr bwMode="auto">
          <a:xfrm>
            <a:off x="2714612" y="285728"/>
            <a:ext cx="3168352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1"/>
          <p:cNvSpPr txBox="1">
            <a:spLocks/>
          </p:cNvSpPr>
          <p:nvPr/>
        </p:nvSpPr>
        <p:spPr bwMode="auto">
          <a:xfrm>
            <a:off x="285720" y="4071942"/>
            <a:ext cx="8517632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+mn-lt"/>
              </a:rPr>
              <a:t>Фрукты, флакон, кофта.</a:t>
            </a:r>
            <a:endParaRPr lang="ru-RU" sz="6000" b="1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914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</TotalTime>
  <Words>148</Words>
  <Application>Microsoft Office PowerPoint</Application>
  <PresentationFormat>Экран (4:3)</PresentationFormat>
  <Paragraphs>46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Georgia</vt:lpstr>
      <vt:lpstr>Wingdings</vt:lpstr>
      <vt:lpstr>Wingdings 2</vt:lpstr>
      <vt:lpstr>Официальная</vt:lpstr>
      <vt:lpstr>Муниципальное автономное общеобразовательное учреждение «Школа № 5 города Белогорск»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UralSOFT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</dc:title>
  <dc:creator>пользователь</dc:creator>
  <cp:lastModifiedBy>Viktoriya</cp:lastModifiedBy>
  <cp:revision>73</cp:revision>
  <dcterms:created xsi:type="dcterms:W3CDTF">2013-03-04T07:20:34Z</dcterms:created>
  <dcterms:modified xsi:type="dcterms:W3CDTF">2020-11-19T07:43:26Z</dcterms:modified>
</cp:coreProperties>
</file>