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96" r:id="rId3"/>
    <p:sldId id="294" r:id="rId4"/>
    <p:sldId id="295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274" r:id="rId1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5:40.32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24575,'1'0'0,"-1"1"0,1 0 0,-1 0 0,1 0 0,-1-1 0,1 1 0,0 0 0,-1-1 0,1 1 0,0 0 0,-1-1 0,1 1 0,0-1 0,0 1 0,0-1 0,-1 0 0,1 1 0,0-1 0,0 0 0,0 1 0,0-1 0,1 0 0,28 7 0,-23-6 0,68 13 0,0-4 0,83 1 0,158-12 0,-121-2 0,892 3 0,-1077 0 0,0 0 0,-1 1 0,1 0 0,0 1 0,-1 0 0,0 1 0,1 0 0,-1 0 0,15 8 0,-20-9 0,1 1 0,-1 0 0,0 0 0,0 0 0,0 1 0,-1-1 0,1 1 0,-1 0 0,0 0 0,0 0 0,0 0 0,-1 1 0,1-1 0,-1 1 0,0-1 0,-1 1 0,1 0 0,-1 0 0,2 8 0,0 23 9,-2 1-1,-3 46 1,-1-17-1400,3-44-5435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8:46.20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24575,'0'3'0,"0"-1"0,0 1 0,1 0 0,-1-1 0,1 1 0,0-1 0,0 1 0,0-1 0,0 1 0,0-1 0,0 1 0,1-1 0,-1 0 0,1 0 0,-1 0 0,1 0 0,0 0 0,0 0 0,0 0 0,0-1 0,0 1 0,0-1 0,1 1 0,-1-1 0,0 0 0,1 0 0,-1 0 0,5 1 0,7 2 0,0-1 0,0-1 0,0 0 0,16 0 0,-14-1 0,518 6 0,-82-6 0,-358 4 0,-2 4 0,1 4 0,173 48 0,-222-49 0,0-2 0,1-2 0,1-1 0,-1-3 0,67-2 0,227-33 0,-132 8 0,-2 3 0,359-16 0,626 38 0,-651-3 0,-339-12 0,7-1 0,308-5 0,-300 13-585,-188 6-195,2 0-6046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09:44.923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28 246,'-5'0,"-1"-5,1-5,0-5,2-10,1-4,1-2,9 0,4 2,-1-5,-2 10,-2 12,-3 12,-2 12,-1 7,4 5,0 3,0 5,-1-2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10:06.099"/>
    </inkml:context>
    <inkml:brush xml:id="br0">
      <inkml:brushProperty name="width" value="0.35" units="cm"/>
      <inkml:brushProperty name="height" value="2.1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84 40,'-9'0,"-7"0,-1 4,2 10,4 8,4 3,3 3,2-8,2-12,0-12,1-9,0-7,-1-4,1-3,-1-5,5 7,5 12,6 12,0 12,-3 7,1 2,-2 1,-3-8,-4-9,-6-7,-7-2,-7 0,-1 5,2 7,4-7,3-7,3-7,3 3,0 8,1 9,5 3,2 5,3 4,-8-6,-9-13,-7-6,-2 2,2 10,12 10,7 6,10 7,8 9,4-2,2-7,0 0,0 0,-5-1,-7-13,-10-13,-12-12,-4-8,0-10,-4 1,1 0,-2 1,1 0,-2 1,-1 0,0-4,0-1,2-1,3 2,4 15,12 13,5 13,1 7,-2 6,-2 4,2-4,4-2,4 1,-1 0,1-4,2 0,-2-9,-8-5,-10-4,-6-6,0-2,0-5,2-4,1-4,1-3,2 7,1 10,0 11,0 9,0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09:40.467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1,'5'4,"5"7,5 4,6 6,-2 2,-4-2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09:41.699"/>
    </inkml:context>
    <inkml:brush xml:id="br0">
      <inkml:brushProperty name="width" value="0.1" units="cm"/>
      <inkml:brushProperty name="height" value="0.6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0 1,'0'0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10:09.859"/>
    </inkml:context>
    <inkml:brush xml:id="br0">
      <inkml:brushProperty name="width" value="0.35" units="cm"/>
      <inkml:brushProperty name="height" value="2.1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1 1,'4'0,"2"4,4 2,0 4,-1 4,-2 5,-3-1,-2-4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29T19:10:12.699"/>
    </inkml:context>
    <inkml:brush xml:id="br0">
      <inkml:brushProperty name="width" value="0.35" units="cm"/>
      <inkml:brushProperty name="height" value="2.1" units="cm"/>
      <inkml:brushProperty name="color" value="#FFFFFF"/>
      <inkml:brushProperty name="ignorePressure" value="1"/>
      <inkml:brushProperty name="inkEffects" value="pencil"/>
    </inkml:brush>
  </inkml:definitions>
  <inkml:trace contextRef="#ctx0" brushRef="#br0">1 1,'0'4,"4"2,6 4,1 4,0 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10:56.92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6:11.44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1 388 24575,'64'-21'0,"26"-8"0,157-72 0,-223 89 0,268-127 0,-247 122 0,0 2 0,0 1 0,2 3 0,85-10 0,426 13 0,-330 12 0,-179-5 0,-17 0 0,1 1 0,-1 1 0,1 2 0,-1 1 0,1 1 0,36 12 0,-37-5 0,2-1 0,-1-2 0,1-1 0,56 5 0,-12-5 0,0 3 0,89 26 0,145 61 0,-222-64-682,87 47-1,-147-65-6143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6:31.35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24575,'20'470'0,"-18"-339"0,-3-91 0,8 80 0,-5-115 0,-1 0 0,1 0 0,0 0 0,0 0 0,1 0 0,-1 0 0,1-1 0,0 0 0,1 1 0,-1-1 0,1 0 0,-1 0 0,1-1 0,0 1 0,1-1 0,-1 0 0,0 0 0,1 0 0,0-1 0,0 1 0,0-1 0,0 0 0,0-1 0,8 3 0,14 2 0,0 0 0,1-2 0,37 1 0,-51-4 0,341 0 0,-183-5 0,786 3-1365,-923 1-5461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6:22.31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447 0 24575,'-1'5'0,"-2"0"0,1 0 0,-1 0 0,1-1 0,-1 1 0,-1-1 0,1 0 0,-1 0 0,1 0 0,-1 0 0,0-1 0,0 1 0,-6 3 0,-9 9 0,-47 51 0,29-32 0,1 2 0,1 1 0,3 2 0,1 1 0,-33 58 0,3 16-1365,45-84-5461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6:24.00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24575,'42'45'0,"-2"2"0,54 85 0,-38-51 0,-43-62 0,-2 1 0,15 33 0,-18-35 0,1 1 0,1-1 0,19 26 0,-10-17 65,21 39 0,12 18-1560,-37-65-5331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6:57.94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0 24575,'1649'0'-1365,"-1606"0"-5461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7:00.14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24575,'1'0'0,"0"0"0,0 1 0,0 0 0,0-1 0,0 1 0,-1-1 0,1 1 0,0 0 0,0-1 0,-1 1 0,1 0 0,0 0 0,-1 0 0,1 0 0,-1-1 0,1 1 0,-1 0 0,0 0 0,1 0 0,-1 0 0,0 0 0,0 0 0,0 0 0,1 0 0,-1 1 0,4 33 0,-3-30 0,0 6 0,30 429 0,-32-413 0,1 0 0,1 0 0,2 0 0,0 0 0,2-1 0,1 1 0,16 45 0,1-12-1365,-15-33-5461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7:04.96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24575,'0'9'0,"0"7"0,0 10 0,0 4 0,0 7 0,0 0 0,0-1 0,0 2 0,0-1 0,0 2 0,4-6 0,6-4 0,2-7-8191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9T19:07:20.36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27 1 24575,'-4'0'0,"-2"13"0,1 9 0,0 13 0,2 10 0,1 2 0,1 1 0,1-3 0,0-1 0,0 2 0,0-3 0,0-1 0,1 2 0,-1-6-8191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AE3B7-E407-4FF5-BF0B-48DF34DF5830}" type="datetimeFigureOut">
              <a:rPr lang="ru-RU" smtClean="0"/>
              <a:pPr/>
              <a:t>вс, 21.01.2024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D5E1DD-1AE9-4DDF-AAE9-F99ACCD6BA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6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D5E1DD-1AE9-4DDF-AAE9-F99ACCD6BA2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5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EA764-5677-4DC8-A332-66856BC8E6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E8F-FBFB-4227-8C43-C1A93C10EF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F5C7-EC13-45EA-8795-19DFD499566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AF4F8-9E57-4B4C-B3D9-FC3191B6016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C3A1-92DB-48EA-B429-CBD80A2E8DA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6913F-0E1A-4AF9-97B8-DEFAF8DF4A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8880D-297C-4DAD-B7B4-529352B6D6E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4531F-224A-4770-8EDE-FD28C2B1D6F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E5D2D-2D98-489E-8A89-6B92077078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0211-7805-4FA1-9C82-88FB54A0487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08F3-2A8C-42F9-85FB-BB7C9C39E99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slow">
    <p:wheel spokes="1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A9224C-B3DC-42CE-965E-B90881FBA1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  <p:sndAc>
      <p:stSnd>
        <p:snd r:embed="rId13" name="chimes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34" Type="http://schemas.openxmlformats.org/officeDocument/2006/relationships/image" Target="../media/image19.png"/><Relationship Id="rId7" Type="http://schemas.openxmlformats.org/officeDocument/2006/relationships/customXml" Target="../ink/ink3.xml"/><Relationship Id="rId12" Type="http://schemas.openxmlformats.org/officeDocument/2006/relationships/image" Target="../media/image8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2" Type="http://schemas.openxmlformats.org/officeDocument/2006/relationships/audio" Target="../media/audio1.wav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5.xml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" Type="http://schemas.openxmlformats.org/officeDocument/2006/relationships/image" Target="../media/image4.png"/><Relationship Id="rId9" Type="http://schemas.openxmlformats.org/officeDocument/2006/relationships/customXml" Target="../ink/ink4.xm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customXml" Target="../ink/ink13.xml"/><Relationship Id="rId30" Type="http://schemas.openxmlformats.org/officeDocument/2006/relationships/image" Target="../media/image17.png"/><Relationship Id="rId35" Type="http://schemas.openxmlformats.org/officeDocument/2006/relationships/customXml" Target="../ink/ink17.xml"/><Relationship Id="rId8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4.gif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3059832" y="1340768"/>
            <a:ext cx="5904656" cy="2376263"/>
          </a:xfrm>
          <a:ln>
            <a:noFill/>
          </a:ln>
          <a:effectLst/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>
                <a:ln w="0"/>
                <a:solidFill>
                  <a:schemeClr val="accent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КВИЗ - игра</a:t>
            </a:r>
            <a:br>
              <a:rPr lang="ru-RU" sz="3600" b="1" cap="all" dirty="0">
                <a:ln w="0"/>
                <a:solidFill>
                  <a:schemeClr val="accent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all" dirty="0">
                <a:ln w="0"/>
                <a:solidFill>
                  <a:schemeClr val="accent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«Что я </a:t>
            </a:r>
            <a:br>
              <a:rPr lang="ru-RU" sz="4800" b="1" cap="all" dirty="0">
                <a:ln w="0"/>
                <a:solidFill>
                  <a:schemeClr val="accent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all" dirty="0">
                <a:ln w="0"/>
                <a:solidFill>
                  <a:schemeClr val="accent6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знаю!?»</a:t>
            </a:r>
            <a:endParaRPr lang="es-ES" sz="4800" b="1" cap="all" dirty="0">
              <a:ln w="0"/>
              <a:solidFill>
                <a:schemeClr val="accent6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99DD68-B184-4618-9BB1-A6C8C613EEF7}"/>
              </a:ext>
            </a:extLst>
          </p:cNvPr>
          <p:cNvSpPr txBox="1"/>
          <p:nvPr/>
        </p:nvSpPr>
        <p:spPr>
          <a:xfrm>
            <a:off x="4421092" y="4224570"/>
            <a:ext cx="4572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240" algn="r">
              <a:lnSpc>
                <a:spcPct val="100000"/>
              </a:lnSpc>
            </a:pPr>
            <a:endParaRPr lang="ru-RU" sz="1800" b="1" spc="11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 курсу</a:t>
            </a: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внеурочной деятельности </a:t>
            </a: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«Хочу всё знать», 3 класс</a:t>
            </a:r>
          </a:p>
          <a:p>
            <a:pPr marL="15240" algn="r">
              <a:lnSpc>
                <a:spcPct val="100000"/>
              </a:lnSpc>
            </a:pPr>
            <a:endParaRPr lang="ru-RU" sz="1800" b="1" spc="11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«Хиславичская СШ»</a:t>
            </a:r>
          </a:p>
          <a:p>
            <a:pPr marL="15240" algn="r">
              <a:lnSpc>
                <a:spcPct val="100000"/>
              </a:lnSpc>
            </a:pPr>
            <a:r>
              <a:rPr lang="ru-RU" sz="1800" b="1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Орехова Людмила Дмитриевна</a:t>
            </a: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37" y="728250"/>
            <a:ext cx="8229600" cy="5653078"/>
          </a:xfrm>
        </p:spPr>
        <p:txBody>
          <a:bodyPr/>
          <a:lstStyle/>
          <a:p>
            <a:pPr marL="0" indent="0" algn="ctr">
              <a:buNone/>
            </a:pP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Как называется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 животных?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23753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2DFBF743-7955-4A11-B168-A539B1DD6E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7872676"/>
              </p:ext>
            </p:extLst>
          </p:nvPr>
        </p:nvGraphicFramePr>
        <p:xfrm>
          <a:off x="1619672" y="462014"/>
          <a:ext cx="7082012" cy="582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82012">
                  <a:extLst>
                    <a:ext uri="{9D8B030D-6E8A-4147-A177-3AD203B41FA5}">
                      <a16:colId xmlns:a16="http://schemas.microsoft.com/office/drawing/2014/main" val="2930105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ОТВЕТЫ (Игра «Я знаю! </a:t>
                      </a:r>
                      <a:r>
                        <a:rPr lang="ru-RU">
                          <a:solidFill>
                            <a:schemeClr val="tx1"/>
                          </a:solidFill>
                        </a:rPr>
                        <a:t>А я повторю!»)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283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П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рог, б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рёз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вый, 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делать.</a:t>
                      </a:r>
                    </a:p>
                    <a:p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«</a:t>
                      </a:r>
                      <a:r>
                        <a:rPr lang="ru-RU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Алёнушкины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сказки».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Делимое, делитель, частное.</a:t>
                      </a:r>
                    </a:p>
                    <a:p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Пришкольный.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S=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6х6=36 (</a:t>
                      </a:r>
                      <a:r>
                        <a:rPr lang="ru-RU" sz="32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</a:t>
                      </a:r>
                      <a:r>
                        <a:rPr lang="ru-RU" sz="3200" b="1" kern="1200" baseline="30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Р=6х4=24 (см)   </a:t>
                      </a:r>
                    </a:p>
                    <a:p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Мороз Иванович, Рукодельница, Ленивица.</a:t>
                      </a:r>
                    </a:p>
                    <a:p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7) Икринка – головастик - взрослая лягушка.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8) Приставка.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9) Зоология.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1643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7" name="Рукописный ввод 26">
                <a:extLst>
                  <a:ext uri="{FF2B5EF4-FFF2-40B4-BE49-F238E27FC236}">
                    <a16:creationId xmlns:a16="http://schemas.microsoft.com/office/drawing/2014/main" id="{8632C2B2-55EF-40FE-9181-852B20FFE7F0}"/>
                  </a:ext>
                </a:extLst>
              </p14:cNvPr>
              <p14:cNvContentPartPr/>
              <p14:nvPr/>
            </p14:nvContentPartPr>
            <p14:xfrm>
              <a:off x="2133505" y="2382545"/>
              <a:ext cx="768960" cy="147600"/>
            </p14:xfrm>
          </p:contentPart>
        </mc:Choice>
        <mc:Fallback xmlns="">
          <p:pic>
            <p:nvPicPr>
              <p:cNvPr id="27" name="Рукописный ввод 26">
                <a:extLst>
                  <a:ext uri="{FF2B5EF4-FFF2-40B4-BE49-F238E27FC236}">
                    <a16:creationId xmlns:a16="http://schemas.microsoft.com/office/drawing/2014/main" id="{8632C2B2-55EF-40FE-9181-852B20FFE7F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15505" y="2364905"/>
                <a:ext cx="80460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0" name="Рукописный ввод 29">
                <a:extLst>
                  <a:ext uri="{FF2B5EF4-FFF2-40B4-BE49-F238E27FC236}">
                    <a16:creationId xmlns:a16="http://schemas.microsoft.com/office/drawing/2014/main" id="{F841A1B2-E458-4263-AC68-2DD33515C251}"/>
                  </a:ext>
                </a:extLst>
              </p14:cNvPr>
              <p14:cNvContentPartPr/>
              <p14:nvPr/>
            </p14:nvContentPartPr>
            <p14:xfrm>
              <a:off x="2946025" y="2390825"/>
              <a:ext cx="1182960" cy="139680"/>
            </p14:xfrm>
          </p:contentPart>
        </mc:Choice>
        <mc:Fallback xmlns="">
          <p:pic>
            <p:nvPicPr>
              <p:cNvPr id="30" name="Рукописный ввод 29">
                <a:extLst>
                  <a:ext uri="{FF2B5EF4-FFF2-40B4-BE49-F238E27FC236}">
                    <a16:creationId xmlns:a16="http://schemas.microsoft.com/office/drawing/2014/main" id="{F841A1B2-E458-4263-AC68-2DD33515C25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28385" y="2372825"/>
                <a:ext cx="1218600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7" name="Рукописный ввод 36">
                <a:extLst>
                  <a:ext uri="{FF2B5EF4-FFF2-40B4-BE49-F238E27FC236}">
                    <a16:creationId xmlns:a16="http://schemas.microsoft.com/office/drawing/2014/main" id="{3C92900F-DFA5-49AD-A98E-FF9C6FFF21B7}"/>
                  </a:ext>
                </a:extLst>
              </p14:cNvPr>
              <p14:cNvContentPartPr/>
              <p14:nvPr/>
            </p14:nvContentPartPr>
            <p14:xfrm>
              <a:off x="4386745" y="2521145"/>
              <a:ext cx="650880" cy="316080"/>
            </p14:xfrm>
          </p:contentPart>
        </mc:Choice>
        <mc:Fallback xmlns="">
          <p:pic>
            <p:nvPicPr>
              <p:cNvPr id="37" name="Рукописный ввод 36">
                <a:extLst>
                  <a:ext uri="{FF2B5EF4-FFF2-40B4-BE49-F238E27FC236}">
                    <a16:creationId xmlns:a16="http://schemas.microsoft.com/office/drawing/2014/main" id="{3C92900F-DFA5-49AD-A98E-FF9C6FFF21B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69105" y="2503505"/>
                <a:ext cx="686520" cy="35172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23B8AE60-4E1C-4AA9-8113-B12C2BF10D57}"/>
              </a:ext>
            </a:extLst>
          </p:cNvPr>
          <p:cNvGrpSpPr/>
          <p:nvPr/>
        </p:nvGrpSpPr>
        <p:grpSpPr>
          <a:xfrm>
            <a:off x="4078225" y="2290385"/>
            <a:ext cx="943920" cy="494640"/>
            <a:chOff x="4078225" y="2290385"/>
            <a:chExt cx="943920" cy="494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2" name="Рукописный ввод 31">
                  <a:extLst>
                    <a:ext uri="{FF2B5EF4-FFF2-40B4-BE49-F238E27FC236}">
                      <a16:creationId xmlns:a16="http://schemas.microsoft.com/office/drawing/2014/main" id="{5A766D63-62B7-4A20-A7E6-73E0ACDACC9A}"/>
                    </a:ext>
                  </a:extLst>
                </p14:cNvPr>
                <p14:cNvContentPartPr/>
                <p14:nvPr/>
              </p14:nvContentPartPr>
              <p14:xfrm>
                <a:off x="4078225" y="2308745"/>
                <a:ext cx="161280" cy="209520"/>
              </p14:xfrm>
            </p:contentPart>
          </mc:Choice>
          <mc:Fallback xmlns="">
            <p:pic>
              <p:nvPicPr>
                <p:cNvPr id="32" name="Рукописный ввод 31">
                  <a:extLst>
                    <a:ext uri="{FF2B5EF4-FFF2-40B4-BE49-F238E27FC236}">
                      <a16:creationId xmlns:a16="http://schemas.microsoft.com/office/drawing/2014/main" id="{5A766D63-62B7-4A20-A7E6-73E0ACDACC9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060225" y="2290745"/>
                  <a:ext cx="19692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3" name="Рукописный ввод 32">
                  <a:extLst>
                    <a:ext uri="{FF2B5EF4-FFF2-40B4-BE49-F238E27FC236}">
                      <a16:creationId xmlns:a16="http://schemas.microsoft.com/office/drawing/2014/main" id="{A8399271-51AD-4F80-81AE-7FA3AE33BED2}"/>
                    </a:ext>
                  </a:extLst>
                </p14:cNvPr>
                <p14:cNvContentPartPr/>
                <p14:nvPr/>
              </p14:nvContentPartPr>
              <p14:xfrm>
                <a:off x="4248145" y="2290385"/>
                <a:ext cx="167400" cy="249480"/>
              </p14:xfrm>
            </p:contentPart>
          </mc:Choice>
          <mc:Fallback xmlns="">
            <p:pic>
              <p:nvPicPr>
                <p:cNvPr id="33" name="Рукописный ввод 32">
                  <a:extLst>
                    <a:ext uri="{FF2B5EF4-FFF2-40B4-BE49-F238E27FC236}">
                      <a16:creationId xmlns:a16="http://schemas.microsoft.com/office/drawing/2014/main" id="{A8399271-51AD-4F80-81AE-7FA3AE33BED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230505" y="2272745"/>
                  <a:ext cx="20304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47" name="Рукописный ввод 46">
                  <a:extLst>
                    <a:ext uri="{FF2B5EF4-FFF2-40B4-BE49-F238E27FC236}">
                      <a16:creationId xmlns:a16="http://schemas.microsoft.com/office/drawing/2014/main" id="{766F493E-C170-4254-827F-8581EC861723}"/>
                    </a:ext>
                  </a:extLst>
                </p14:cNvPr>
                <p14:cNvContentPartPr/>
                <p14:nvPr/>
              </p14:nvContentPartPr>
              <p14:xfrm>
                <a:off x="4368385" y="2465705"/>
                <a:ext cx="609480" cy="360"/>
              </p14:xfrm>
            </p:contentPart>
          </mc:Choice>
          <mc:Fallback xmlns="">
            <p:pic>
              <p:nvPicPr>
                <p:cNvPr id="47" name="Рукописный ввод 46">
                  <a:extLst>
                    <a:ext uri="{FF2B5EF4-FFF2-40B4-BE49-F238E27FC236}">
                      <a16:creationId xmlns:a16="http://schemas.microsoft.com/office/drawing/2014/main" id="{766F493E-C170-4254-827F-8581EC86172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350385" y="2447705"/>
                  <a:ext cx="6451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49" name="Рукописный ввод 48">
                  <a:extLst>
                    <a:ext uri="{FF2B5EF4-FFF2-40B4-BE49-F238E27FC236}">
                      <a16:creationId xmlns:a16="http://schemas.microsoft.com/office/drawing/2014/main" id="{F3BF029A-F630-4E46-972C-2FC252F30BB5}"/>
                    </a:ext>
                  </a:extLst>
                </p14:cNvPr>
                <p14:cNvContentPartPr/>
                <p14:nvPr/>
              </p14:nvContentPartPr>
              <p14:xfrm>
                <a:off x="4978225" y="2475065"/>
                <a:ext cx="43920" cy="309960"/>
              </p14:xfrm>
            </p:contentPart>
          </mc:Choice>
          <mc:Fallback xmlns="">
            <p:pic>
              <p:nvPicPr>
                <p:cNvPr id="49" name="Рукописный ввод 48">
                  <a:extLst>
                    <a:ext uri="{FF2B5EF4-FFF2-40B4-BE49-F238E27FC236}">
                      <a16:creationId xmlns:a16="http://schemas.microsoft.com/office/drawing/2014/main" id="{F3BF029A-F630-4E46-972C-2FC252F30BB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960225" y="2457425"/>
                  <a:ext cx="79560" cy="345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1" name="Рукописный ввод 50">
                <a:extLst>
                  <a:ext uri="{FF2B5EF4-FFF2-40B4-BE49-F238E27FC236}">
                    <a16:creationId xmlns:a16="http://schemas.microsoft.com/office/drawing/2014/main" id="{D49CCC04-125D-4FC0-A94B-3897D1ED276D}"/>
                  </a:ext>
                </a:extLst>
              </p14:cNvPr>
              <p14:cNvContentPartPr/>
              <p14:nvPr/>
            </p14:nvContentPartPr>
            <p14:xfrm>
              <a:off x="2105425" y="2687465"/>
              <a:ext cx="9720" cy="140400"/>
            </p14:xfrm>
          </p:contentPart>
        </mc:Choice>
        <mc:Fallback xmlns="">
          <p:pic>
            <p:nvPicPr>
              <p:cNvPr id="51" name="Рукописный ввод 50">
                <a:extLst>
                  <a:ext uri="{FF2B5EF4-FFF2-40B4-BE49-F238E27FC236}">
                    <a16:creationId xmlns:a16="http://schemas.microsoft.com/office/drawing/2014/main" id="{D49CCC04-125D-4FC0-A94B-3897D1ED276D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087785" y="2669465"/>
                <a:ext cx="45360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4" name="Рукописный ввод 53">
                <a:extLst>
                  <a:ext uri="{FF2B5EF4-FFF2-40B4-BE49-F238E27FC236}">
                    <a16:creationId xmlns:a16="http://schemas.microsoft.com/office/drawing/2014/main" id="{8CE54B70-0425-4E1E-AF81-29DC3A2C80A3}"/>
                  </a:ext>
                </a:extLst>
              </p14:cNvPr>
              <p14:cNvContentPartPr/>
              <p14:nvPr/>
            </p14:nvContentPartPr>
            <p14:xfrm>
              <a:off x="4349665" y="2678105"/>
              <a:ext cx="9720" cy="184680"/>
            </p14:xfrm>
          </p:contentPart>
        </mc:Choice>
        <mc:Fallback xmlns="">
          <p:pic>
            <p:nvPicPr>
              <p:cNvPr id="54" name="Рукописный ввод 53">
                <a:extLst>
                  <a:ext uri="{FF2B5EF4-FFF2-40B4-BE49-F238E27FC236}">
                    <a16:creationId xmlns:a16="http://schemas.microsoft.com/office/drawing/2014/main" id="{8CE54B70-0425-4E1E-AF81-29DC3A2C80A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332025" y="2660465"/>
                <a:ext cx="4536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6" name="Рукописный ввод 65">
                <a:extLst>
                  <a:ext uri="{FF2B5EF4-FFF2-40B4-BE49-F238E27FC236}">
                    <a16:creationId xmlns:a16="http://schemas.microsoft.com/office/drawing/2014/main" id="{29B8D79B-F8A2-4E54-BD71-63FA729E02AF}"/>
                  </a:ext>
                </a:extLst>
              </p14:cNvPr>
              <p14:cNvContentPartPr/>
              <p14:nvPr/>
            </p14:nvContentPartPr>
            <p14:xfrm>
              <a:off x="2068345" y="2826065"/>
              <a:ext cx="2251440" cy="76680"/>
            </p14:xfrm>
          </p:contentPart>
        </mc:Choice>
        <mc:Fallback xmlns="">
          <p:pic>
            <p:nvPicPr>
              <p:cNvPr id="66" name="Рукописный ввод 65">
                <a:extLst>
                  <a:ext uri="{FF2B5EF4-FFF2-40B4-BE49-F238E27FC236}">
                    <a16:creationId xmlns:a16="http://schemas.microsoft.com/office/drawing/2014/main" id="{29B8D79B-F8A2-4E54-BD71-63FA729E02A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050705" y="2808065"/>
                <a:ext cx="2287080" cy="11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3">
            <p14:nvContentPartPr>
              <p14:cNvPr id="70" name="Рукописный ввод 69">
                <a:extLst>
                  <a:ext uri="{FF2B5EF4-FFF2-40B4-BE49-F238E27FC236}">
                    <a16:creationId xmlns:a16="http://schemas.microsoft.com/office/drawing/2014/main" id="{94FC4969-0812-40BC-8009-D39171F8BA27}"/>
                  </a:ext>
                </a:extLst>
              </p14:cNvPr>
              <p14:cNvContentPartPr/>
              <p14:nvPr/>
            </p14:nvContentPartPr>
            <p14:xfrm>
              <a:off x="2049625" y="2774585"/>
              <a:ext cx="27000" cy="88560"/>
            </p14:xfrm>
          </p:contentPart>
        </mc:Choice>
        <mc:Fallback xmlns="">
          <p:pic>
            <p:nvPicPr>
              <p:cNvPr id="70" name="Рукописный ввод 69">
                <a:extLst>
                  <a:ext uri="{FF2B5EF4-FFF2-40B4-BE49-F238E27FC236}">
                    <a16:creationId xmlns:a16="http://schemas.microsoft.com/office/drawing/2014/main" id="{94FC4969-0812-40BC-8009-D39171F8BA2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031985" y="2666945"/>
                <a:ext cx="6264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5">
            <p14:nvContentPartPr>
              <p14:cNvPr id="72" name="Рукописный ввод 71">
                <a:extLst>
                  <a:ext uri="{FF2B5EF4-FFF2-40B4-BE49-F238E27FC236}">
                    <a16:creationId xmlns:a16="http://schemas.microsoft.com/office/drawing/2014/main" id="{067A0526-6EFE-49CE-808C-16024BBE4AEB}"/>
                  </a:ext>
                </a:extLst>
              </p14:cNvPr>
              <p14:cNvContentPartPr/>
              <p14:nvPr/>
            </p14:nvContentPartPr>
            <p14:xfrm>
              <a:off x="2029465" y="2784305"/>
              <a:ext cx="73800" cy="129960"/>
            </p14:xfrm>
          </p:contentPart>
        </mc:Choice>
        <mc:Fallback xmlns="">
          <p:pic>
            <p:nvPicPr>
              <p:cNvPr id="72" name="Рукописный ввод 71">
                <a:extLst>
                  <a:ext uri="{FF2B5EF4-FFF2-40B4-BE49-F238E27FC236}">
                    <a16:creationId xmlns:a16="http://schemas.microsoft.com/office/drawing/2014/main" id="{067A0526-6EFE-49CE-808C-16024BBE4AEB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966465" y="2406305"/>
                <a:ext cx="199440" cy="88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90BE8EDE-F9C9-4E39-BB6C-4488363F7930}"/>
              </a:ext>
            </a:extLst>
          </p:cNvPr>
          <p:cNvGrpSpPr/>
          <p:nvPr/>
        </p:nvGrpSpPr>
        <p:grpSpPr>
          <a:xfrm>
            <a:off x="2040985" y="2770265"/>
            <a:ext cx="46440" cy="83520"/>
            <a:chOff x="2040985" y="2770265"/>
            <a:chExt cx="46440" cy="8352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7">
              <p14:nvContentPartPr>
                <p14:cNvPr id="67" name="Рукописный ввод 66">
                  <a:extLst>
                    <a:ext uri="{FF2B5EF4-FFF2-40B4-BE49-F238E27FC236}">
                      <a16:creationId xmlns:a16="http://schemas.microsoft.com/office/drawing/2014/main" id="{9FD1F43E-B5C8-4F8E-B4C7-ADD23A92D963}"/>
                    </a:ext>
                  </a:extLst>
                </p14:cNvPr>
                <p14:cNvContentPartPr/>
                <p14:nvPr/>
              </p14:nvContentPartPr>
              <p14:xfrm>
                <a:off x="2040985" y="2770265"/>
                <a:ext cx="30600" cy="34560"/>
              </p14:xfrm>
            </p:contentPart>
          </mc:Choice>
          <mc:Fallback xmlns="">
            <p:pic>
              <p:nvPicPr>
                <p:cNvPr id="67" name="Рукописный ввод 66">
                  <a:extLst>
                    <a:ext uri="{FF2B5EF4-FFF2-40B4-BE49-F238E27FC236}">
                      <a16:creationId xmlns:a16="http://schemas.microsoft.com/office/drawing/2014/main" id="{9FD1F43E-B5C8-4F8E-B4C7-ADD23A92D96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022985" y="2662625"/>
                  <a:ext cx="662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9">
              <p14:nvContentPartPr>
                <p14:cNvPr id="68" name="Рукописный ввод 67">
                  <a:extLst>
                    <a:ext uri="{FF2B5EF4-FFF2-40B4-BE49-F238E27FC236}">
                      <a16:creationId xmlns:a16="http://schemas.microsoft.com/office/drawing/2014/main" id="{91139306-22A9-4DBC-B571-1ADCEFB6979D}"/>
                    </a:ext>
                  </a:extLst>
                </p14:cNvPr>
                <p14:cNvContentPartPr/>
                <p14:nvPr/>
              </p14:nvContentPartPr>
              <p14:xfrm>
                <a:off x="2078065" y="2853425"/>
                <a:ext cx="360" cy="360"/>
              </p14:xfrm>
            </p:contentPart>
          </mc:Choice>
          <mc:Fallback xmlns="">
            <p:pic>
              <p:nvPicPr>
                <p:cNvPr id="68" name="Рукописный ввод 67">
                  <a:extLst>
                    <a:ext uri="{FF2B5EF4-FFF2-40B4-BE49-F238E27FC236}">
                      <a16:creationId xmlns:a16="http://schemas.microsoft.com/office/drawing/2014/main" id="{91139306-22A9-4DBC-B571-1ADCEFB6979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060065" y="2745785"/>
                  <a:ext cx="36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31">
              <p14:nvContentPartPr>
                <p14:cNvPr id="74" name="Рукописный ввод 73">
                  <a:extLst>
                    <a:ext uri="{FF2B5EF4-FFF2-40B4-BE49-F238E27FC236}">
                      <a16:creationId xmlns:a16="http://schemas.microsoft.com/office/drawing/2014/main" id="{B32B1823-1916-46A4-B874-AF29B079E7F0}"/>
                    </a:ext>
                  </a:extLst>
                </p14:cNvPr>
                <p14:cNvContentPartPr/>
                <p14:nvPr/>
              </p14:nvContentPartPr>
              <p14:xfrm>
                <a:off x="2068345" y="2816705"/>
                <a:ext cx="19080" cy="30960"/>
              </p14:xfrm>
            </p:contentPart>
          </mc:Choice>
          <mc:Fallback xmlns="">
            <p:pic>
              <p:nvPicPr>
                <p:cNvPr id="74" name="Рукописный ввод 73">
                  <a:extLst>
                    <a:ext uri="{FF2B5EF4-FFF2-40B4-BE49-F238E27FC236}">
                      <a16:creationId xmlns:a16="http://schemas.microsoft.com/office/drawing/2014/main" id="{B32B1823-1916-46A4-B874-AF29B079E7F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005705" y="2439065"/>
                  <a:ext cx="144720" cy="78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33">
              <p14:nvContentPartPr>
                <p14:cNvPr id="76" name="Рукописный ввод 75">
                  <a:extLst>
                    <a:ext uri="{FF2B5EF4-FFF2-40B4-BE49-F238E27FC236}">
                      <a16:creationId xmlns:a16="http://schemas.microsoft.com/office/drawing/2014/main" id="{F7292BB2-344F-4645-BAFD-F490F556DFE2}"/>
                    </a:ext>
                  </a:extLst>
                </p14:cNvPr>
                <p14:cNvContentPartPr/>
                <p14:nvPr/>
              </p14:nvContentPartPr>
              <p14:xfrm>
                <a:off x="2059345" y="2816705"/>
                <a:ext cx="13320" cy="18000"/>
              </p14:xfrm>
            </p:contentPart>
          </mc:Choice>
          <mc:Fallback xmlns="">
            <p:pic>
              <p:nvPicPr>
                <p:cNvPr id="76" name="Рукописный ввод 75">
                  <a:extLst>
                    <a:ext uri="{FF2B5EF4-FFF2-40B4-BE49-F238E27FC236}">
                      <a16:creationId xmlns:a16="http://schemas.microsoft.com/office/drawing/2014/main" id="{F7292BB2-344F-4645-BAFD-F490F556DFE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996705" y="2439065"/>
                  <a:ext cx="138960" cy="77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80" name="Рукописный ввод 79">
                <a:extLst>
                  <a:ext uri="{FF2B5EF4-FFF2-40B4-BE49-F238E27FC236}">
                    <a16:creationId xmlns:a16="http://schemas.microsoft.com/office/drawing/2014/main" id="{4EFCC154-8E85-427D-93E7-E31A75FB9D41}"/>
                  </a:ext>
                </a:extLst>
              </p14:cNvPr>
              <p14:cNvContentPartPr/>
              <p14:nvPr/>
            </p14:nvContentPartPr>
            <p14:xfrm>
              <a:off x="5015305" y="2798345"/>
              <a:ext cx="360" cy="360"/>
            </p14:xfrm>
          </p:contentPart>
        </mc:Choice>
        <mc:Fallback xmlns="">
          <p:pic>
            <p:nvPicPr>
              <p:cNvPr id="80" name="Рукописный ввод 79">
                <a:extLst>
                  <a:ext uri="{FF2B5EF4-FFF2-40B4-BE49-F238E27FC236}">
                    <a16:creationId xmlns:a16="http://schemas.microsoft.com/office/drawing/2014/main" id="{4EFCC154-8E85-427D-93E7-E31A75FB9D4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997305" y="2780705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9753543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2187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2060848"/>
            <a:ext cx="7416824" cy="2160240"/>
          </a:xfrm>
          <a:prstGeom prst="rect">
            <a:avLst/>
          </a:prstGeom>
        </p:spPr>
      </p:pic>
      <p:pic>
        <p:nvPicPr>
          <p:cNvPr id="2" name="Оркестр - Туш для награждения">
            <a:hlinkClick r:id="" action="ppaction://media"/>
            <a:extLst>
              <a:ext uri="{FF2B5EF4-FFF2-40B4-BE49-F238E27FC236}">
                <a16:creationId xmlns:a16="http://schemas.microsoft.com/office/drawing/2014/main" id="{27CAF7DF-5ABE-4D33-A7CD-9ED37627E1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04248" y="530120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6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548800"/>
            <a:ext cx="7139136" cy="1759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5616624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ошибки в словах( если есть) и запиши правильно</a:t>
            </a:r>
          </a:p>
          <a:p>
            <a:pPr marL="0" indent="0" algn="ctr">
              <a:buNone/>
            </a:pPr>
            <a:r>
              <a:rPr lang="ru-RU" sz="5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Перог,бирёзавый,зделать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76688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09" y="630820"/>
            <a:ext cx="8229600" cy="5400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Как называется книга сказок, которую Д.Н. Мамин-Сибиряк написал для своей больной дочки?</a:t>
            </a: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67684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330" y="1052856"/>
            <a:ext cx="8229600" cy="5472488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3)Как называются числа</a:t>
            </a:r>
          </a:p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делении?</a:t>
            </a: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14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187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330" y="105285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4)Разбери   </a:t>
            </a:r>
          </a:p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составу слово 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пришкольный</a:t>
            </a: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798821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69420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37" y="728250"/>
            <a:ext cx="8229600" cy="5653078"/>
          </a:xfrm>
        </p:spPr>
        <p:txBody>
          <a:bodyPr/>
          <a:lstStyle/>
          <a:p>
            <a:pPr marL="0" indent="0" algn="ctr">
              <a:buNone/>
            </a:pP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Найди площадь и периметр квадрата со стороной 6 см.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759188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71455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37" y="728250"/>
            <a:ext cx="8229600" cy="565307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6)Назови главных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 сказки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Ф. Одоевского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20911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37" y="728250"/>
            <a:ext cx="8229600" cy="565307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Спиши схему, вставив пропущенное слово.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Икринка - … - взрослая лягушка.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00889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B112-863D-4B1A-B058-DFDB7313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30820"/>
            <a:ext cx="7139136" cy="202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48C4BE-150F-4202-847F-34585BA41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37" y="728250"/>
            <a:ext cx="8229600" cy="565307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Как называется значимая часть слова, которая стоит перед корнем?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-minute.gif">
            <a:extLst>
              <a:ext uri="{FF2B5EF4-FFF2-40B4-BE49-F238E27FC236}">
                <a16:creationId xmlns:a16="http://schemas.microsoft.com/office/drawing/2014/main" id="{9F0D7286-FAC5-4539-A4E2-598F9D6F11E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05264"/>
            <a:ext cx="2124462" cy="9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17186"/>
      </p:ext>
    </p:extLst>
  </p:cSld>
  <p:clrMapOvr>
    <a:masterClrMapping/>
  </p:clrMapOvr>
  <p:transition spd="slow">
    <p:wheel spokes="1"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</TotalTime>
  <Words>232</Words>
  <Application>Microsoft Office PowerPoint</Application>
  <PresentationFormat>Экран (4:3)</PresentationFormat>
  <Paragraphs>41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Diseño predeterminado</vt:lpstr>
      <vt:lpstr>КВИЗ - игра  «Что я    знаю!?»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creator>АнгелА</dc:creator>
  <cp:lastModifiedBy>Lu-da</cp:lastModifiedBy>
  <cp:revision>81</cp:revision>
  <dcterms:created xsi:type="dcterms:W3CDTF">2009-10-07T17:55:06Z</dcterms:created>
  <dcterms:modified xsi:type="dcterms:W3CDTF">2024-01-21T18:43:33Z</dcterms:modified>
</cp:coreProperties>
</file>