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0" r:id="rId2"/>
    <p:sldId id="274" r:id="rId3"/>
    <p:sldId id="261" r:id="rId4"/>
    <p:sldId id="273" r:id="rId5"/>
    <p:sldId id="275" r:id="rId6"/>
    <p:sldId id="276" r:id="rId7"/>
    <p:sldId id="279" r:id="rId8"/>
    <p:sldId id="278" r:id="rId9"/>
    <p:sldId id="280" r:id="rId10"/>
    <p:sldId id="277" r:id="rId11"/>
    <p:sldId id="26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D03704-A563-466C-A818-A7D3675F9733}" type="datetimeFigureOut">
              <a:rPr lang="ru-RU" smtClean="0"/>
              <a:pPr/>
              <a:t>07.03.2022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BDD4F-08E3-463E-B2F1-364BA8BA6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8D09F-9D8F-4AE0-A273-BE82F54B7EB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8D09F-9D8F-4AE0-A273-BE82F54B7EB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8D09F-9D8F-4AE0-A273-BE82F54B7EB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8D09F-9D8F-4AE0-A273-BE82F54B7EBB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36796-B932-4D02-BE4B-356567FB2264}" type="datetimeFigureOut">
              <a:rPr lang="ru-RU"/>
              <a:pPr>
                <a:defRPr/>
              </a:pPr>
              <a:t>07.03.2022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FD88D-F759-46AE-A065-63387A4A32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9B2F9-E9BA-49F7-95F6-320831384B34}" type="datetimeFigureOut">
              <a:rPr lang="ru-RU"/>
              <a:pPr>
                <a:defRPr/>
              </a:pPr>
              <a:t>07.03.2022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06FDF-F6F8-4798-82AE-74ADA84088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43EA7-8402-4222-B9BD-BF458F63267A}" type="datetimeFigureOut">
              <a:rPr lang="ru-RU"/>
              <a:pPr>
                <a:defRPr/>
              </a:pPr>
              <a:t>07.03.2022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DC309-A03B-46D2-A555-54FAC0F578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84370-C68A-460F-9E0E-EC169E41970B}" type="datetimeFigureOut">
              <a:rPr lang="ru-RU"/>
              <a:pPr>
                <a:defRPr/>
              </a:pPr>
              <a:t>07.03.2022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48516-B6A5-4B61-A7A7-351A61A749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209BC-267C-498A-B087-31C589184AAB}" type="datetimeFigureOut">
              <a:rPr lang="ru-RU"/>
              <a:pPr>
                <a:defRPr/>
              </a:pPr>
              <a:t>07.03.2022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1AB5E-17F6-417A-B147-A48E582C51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A5BB8-CDF9-4F3A-AFEE-CE9CF88ACD70}" type="datetimeFigureOut">
              <a:rPr lang="ru-RU"/>
              <a:pPr>
                <a:defRPr/>
              </a:pPr>
              <a:t>07.03.2022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16A8F-C37F-449E-B020-84A8632777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F3034-0880-4374-9815-1BAD0A2DBF6E}" type="datetimeFigureOut">
              <a:rPr lang="ru-RU"/>
              <a:pPr>
                <a:defRPr/>
              </a:pPr>
              <a:t>07.03.2022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8ACDB-EFE6-47DA-9587-7FA8EB99B3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2C8A5-4336-4703-8B36-35C52815E2AA}" type="datetimeFigureOut">
              <a:rPr lang="ru-RU"/>
              <a:pPr>
                <a:defRPr/>
              </a:pPr>
              <a:t>07.03.2022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30BED-0690-4865-8537-C89469DBEB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F6B93-E8E1-4F18-84D0-2FE951405ACF}" type="datetimeFigureOut">
              <a:rPr lang="ru-RU"/>
              <a:pPr>
                <a:defRPr/>
              </a:pPr>
              <a:t>07.03.2022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864A2-EC10-4CAF-97C6-0638362A0C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7C864-534B-4762-BF56-2D6FF6AE2BC9}" type="datetimeFigureOut">
              <a:rPr lang="ru-RU"/>
              <a:pPr>
                <a:defRPr/>
              </a:pPr>
              <a:t>07.03.2022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9DC01-086E-4DDA-A6CF-4CA823BB59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65E89-7CA9-42EE-820E-6031A26762C8}" type="datetimeFigureOut">
              <a:rPr lang="ru-RU"/>
              <a:pPr>
                <a:defRPr/>
              </a:pPr>
              <a:t>07.03.2022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4499E-4DAB-40C1-83BB-E1DBE71046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4F94507-D22E-45AE-9366-A46EBF081331}" type="datetimeFigureOut">
              <a:rPr lang="ru-RU"/>
              <a:pPr>
                <a:defRPr/>
              </a:pPr>
              <a:t>07.03.2022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F390874-48B8-4A71-A373-E636F87EA1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5;&#1083;&#1077;&#1085;&#1072;\Desktop\&#1084;&#1086;&#1080;%20&#1076;&#1086;&#1082;&#1091;&#1084;&#1077;&#1085;&#1090;&#1099;\&#1087;&#1077;&#1076;&#1072;&#1075;&#1086;&#1075;%20&#1075;&#1086;&#1076;&#1072;\&#1082;&#1083;&#1072;&#1089;&#1089;&#1085;&#1099;&#1081;%20&#1095;&#1072;&#1089;\&#1082;&#1083;&#1072;&#1089;&#1089;&#1085;&#1099;&#1077;%20&#1095;&#1072;&#1089;&#1099;\&#1075;&#1086;&#1090;&#1086;&#1074;&#1099;&#1077;%20&#1082;&#1083;&#1072;&#1089;&#1089;&#1085;&#1099;&#1077;%20&#1095;&#1072;&#1089;&#1099;\&#1079;&#1083;&#1086;%20&#1087;&#1088;&#1080;&#1090;&#1103;&#1075;&#1080;&#1074;&#1072;&#1077;&#1090;\&#1076;&#1086;&#1073;&#1088;&#1086;.wmv" TargetMode="Externa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2643158"/>
            <a:ext cx="2950389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2214554"/>
            <a:ext cx="3000364" cy="2533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 b="8074"/>
          <a:stretch>
            <a:fillRect/>
          </a:stretch>
        </p:blipFill>
        <p:spPr bwMode="auto">
          <a:xfrm>
            <a:off x="0" y="2214555"/>
            <a:ext cx="3707041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42844" y="5072074"/>
            <a:ext cx="3143272" cy="107721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Змей Горыныч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572264" y="5000636"/>
            <a:ext cx="2571736" cy="58477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Баба-яга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428604"/>
            <a:ext cx="8501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Отрицательные герои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71480"/>
            <a:ext cx="9144000" cy="461664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«Не многие могут сделать добро, почти все – причиняют зло»</a:t>
            </a:r>
          </a:p>
          <a:p>
            <a:pPr algn="r"/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Б.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Грасиан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214414" y="428604"/>
            <a:ext cx="6286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6600"/>
                </a:solidFill>
              </a:rPr>
              <a:t>Творческое задание</a:t>
            </a:r>
            <a:endParaRPr lang="ru-RU" sz="4400" b="1" dirty="0">
              <a:solidFill>
                <a:srgbClr val="006600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714488"/>
            <a:ext cx="4214810" cy="4491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добро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71604" y="1928802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357298"/>
            <a:ext cx="8001056" cy="3139321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Тема: «Почему</a:t>
            </a:r>
          </a:p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 зло </a:t>
            </a:r>
          </a:p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притягивает?»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988" y="15240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2500313" y="357188"/>
            <a:ext cx="614362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Словарь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9" name="Прямоугольник 4"/>
          <p:cNvSpPr>
            <a:spLocks noChangeArrowheads="1"/>
          </p:cNvSpPr>
          <p:nvPr/>
        </p:nvSpPr>
        <p:spPr bwMode="auto">
          <a:xfrm>
            <a:off x="1928813" y="1500188"/>
            <a:ext cx="721518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Зло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умышленное причинение кому-либо вреда, ущерба, страданий.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71473" y="357166"/>
            <a:ext cx="4550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06600"/>
                </a:solidFill>
                <a:latin typeface="Arial Black" pitchFamily="34" charset="0"/>
              </a:rPr>
              <a:t>Добрые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86446" y="357166"/>
            <a:ext cx="2000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06600"/>
                </a:solidFill>
                <a:latin typeface="Arial Black" pitchFamily="34" charset="0"/>
              </a:rPr>
              <a:t>Злые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/>
          <a:srcRect l="6696" t="25510" r="19642" b="13265"/>
          <a:stretch>
            <a:fillRect/>
          </a:stretch>
        </p:blipFill>
        <p:spPr bwMode="auto">
          <a:xfrm>
            <a:off x="500034" y="4286256"/>
            <a:ext cx="114300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/>
          <a:srcRect l="6818" t="25338" r="18181" b="13851"/>
          <a:stretch>
            <a:fillRect/>
          </a:stretch>
        </p:blipFill>
        <p:spPr bwMode="auto">
          <a:xfrm>
            <a:off x="1857356" y="1500174"/>
            <a:ext cx="128588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/>
          <a:srcRect l="6065" t="30936" r="21158" b="14737"/>
          <a:stretch>
            <a:fillRect/>
          </a:stretch>
        </p:blipFill>
        <p:spPr bwMode="auto">
          <a:xfrm>
            <a:off x="4714876" y="1571612"/>
            <a:ext cx="128588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7"/>
          <a:srcRect l="3947" t="25490" r="17105" b="15686"/>
          <a:stretch>
            <a:fillRect/>
          </a:stretch>
        </p:blipFill>
        <p:spPr bwMode="auto">
          <a:xfrm>
            <a:off x="3286116" y="1571612"/>
            <a:ext cx="138479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8"/>
          <a:srcRect l="6465" t="25862" r="15948" b="17241"/>
          <a:stretch>
            <a:fillRect/>
          </a:stretch>
        </p:blipFill>
        <p:spPr bwMode="auto">
          <a:xfrm>
            <a:off x="1857356" y="2928934"/>
            <a:ext cx="1285884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9"/>
          <a:srcRect l="11111" t="29703" r="22222" b="15841"/>
          <a:stretch>
            <a:fillRect/>
          </a:stretch>
        </p:blipFill>
        <p:spPr bwMode="auto">
          <a:xfrm>
            <a:off x="500034" y="2857496"/>
            <a:ext cx="1168985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10"/>
          <a:srcRect l="9447" t="30292" r="22422" b="19064"/>
          <a:stretch>
            <a:fillRect/>
          </a:stretch>
        </p:blipFill>
        <p:spPr bwMode="auto">
          <a:xfrm>
            <a:off x="3286116" y="2928934"/>
            <a:ext cx="1214446" cy="109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11"/>
          <p:cNvPicPr>
            <a:picLocks noChangeAspect="1" noChangeArrowheads="1"/>
          </p:cNvPicPr>
          <p:nvPr/>
        </p:nvPicPr>
        <p:blipFill>
          <a:blip r:embed="rId11"/>
          <a:srcRect l="6579" t="25168" r="20546" b="14429"/>
          <a:stretch>
            <a:fillRect/>
          </a:stretch>
        </p:blipFill>
        <p:spPr bwMode="auto">
          <a:xfrm>
            <a:off x="3357554" y="4143380"/>
            <a:ext cx="121444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2"/>
          <a:srcRect l="7142" t="24286" r="17857" b="11428"/>
          <a:stretch>
            <a:fillRect/>
          </a:stretch>
        </p:blipFill>
        <p:spPr bwMode="auto">
          <a:xfrm>
            <a:off x="4714876" y="2928933"/>
            <a:ext cx="1285884" cy="1224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3"/>
          <a:srcRect l="5639" t="23148" r="15413" b="16666"/>
          <a:stretch>
            <a:fillRect/>
          </a:stretch>
        </p:blipFill>
        <p:spPr bwMode="auto">
          <a:xfrm>
            <a:off x="1857356" y="4286256"/>
            <a:ext cx="1285884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4"/>
          <a:srcRect l="4392" t="26852" r="14527" b="12963"/>
          <a:stretch>
            <a:fillRect/>
          </a:stretch>
        </p:blipFill>
        <p:spPr bwMode="auto">
          <a:xfrm>
            <a:off x="428595" y="1571612"/>
            <a:ext cx="1285885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35 -0.01713 L 0.75295 -0.006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43 0.00232 L -0.15625 0.005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03 0.01042 L -0.16354 0.0090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0.14184 2.22222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0.79097 0.0104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0.34202 0.0037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85185E-6 L 0.15747 1.85185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81481E-6 L 0.46406 0.00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11111E-6 L -0.12413 0.0194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" y="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357298"/>
            <a:ext cx="8001056" cy="4154984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Зло </a:t>
            </a:r>
          </a:p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притягивает</a:t>
            </a:r>
          </a:p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потому, что не требует усилий»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71473" y="357166"/>
            <a:ext cx="4550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 smtClean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86446" y="357166"/>
            <a:ext cx="2000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 smtClean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2910" y="285728"/>
            <a:ext cx="67866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sz="4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1714488"/>
            <a:ext cx="6429420" cy="4822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Скругленный прямоугольник 17"/>
          <p:cNvSpPr/>
          <p:nvPr/>
        </p:nvSpPr>
        <p:spPr>
          <a:xfrm>
            <a:off x="642910" y="1714488"/>
            <a:ext cx="7500990" cy="4929222"/>
          </a:xfrm>
          <a:prstGeom prst="round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71473" y="357166"/>
            <a:ext cx="4550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 smtClean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86446" y="357166"/>
            <a:ext cx="2000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 smtClean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2910" y="285728"/>
            <a:ext cx="67866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sz="4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 b="10123"/>
          <a:stretch>
            <a:fillRect/>
          </a:stretch>
        </p:blipFill>
        <p:spPr bwMode="auto">
          <a:xfrm>
            <a:off x="1428728" y="1928802"/>
            <a:ext cx="609600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Скругленный прямоугольник 17"/>
          <p:cNvSpPr/>
          <p:nvPr/>
        </p:nvSpPr>
        <p:spPr>
          <a:xfrm>
            <a:off x="785786" y="1714488"/>
            <a:ext cx="7500990" cy="4929222"/>
          </a:xfrm>
          <a:prstGeom prst="round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71473" y="357166"/>
            <a:ext cx="4550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 smtClean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86446" y="357166"/>
            <a:ext cx="2000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 smtClean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2910" y="285728"/>
            <a:ext cx="67866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sz="4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1785926"/>
            <a:ext cx="63341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Скругленный прямоугольник 17"/>
          <p:cNvSpPr/>
          <p:nvPr/>
        </p:nvSpPr>
        <p:spPr>
          <a:xfrm>
            <a:off x="1000100" y="1643050"/>
            <a:ext cx="7500990" cy="4929222"/>
          </a:xfrm>
          <a:prstGeom prst="round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357298"/>
            <a:ext cx="8001056" cy="3139321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Зло запретное,</a:t>
            </a:r>
          </a:p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потому и привлекает»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75</Words>
  <PresentationFormat>Экран (4:3)</PresentationFormat>
  <Paragraphs>26</Paragraphs>
  <Slides>11</Slides>
  <Notes>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Елена</cp:lastModifiedBy>
  <cp:revision>35</cp:revision>
  <dcterms:modified xsi:type="dcterms:W3CDTF">2022-03-07T15:39:16Z</dcterms:modified>
</cp:coreProperties>
</file>