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1" r:id="rId4"/>
    <p:sldId id="272" r:id="rId5"/>
    <p:sldId id="276" r:id="rId6"/>
    <p:sldId id="260" r:id="rId7"/>
    <p:sldId id="268" r:id="rId8"/>
    <p:sldId id="261" r:id="rId9"/>
    <p:sldId id="263" r:id="rId10"/>
    <p:sldId id="269" r:id="rId11"/>
    <p:sldId id="264" r:id="rId12"/>
    <p:sldId id="265" r:id="rId13"/>
    <p:sldId id="266" r:id="rId14"/>
    <p:sldId id="275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 varScale="1">
        <p:scale>
          <a:sx n="57" d="100"/>
          <a:sy n="57" d="100"/>
        </p:scale>
        <p:origin x="523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1438" y="859569"/>
            <a:ext cx="9590117" cy="2772591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«Экологический дизайн ландшафта Детского технопарка в условиях малого города»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0339" y="3970751"/>
            <a:ext cx="5611661" cy="2455101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/>
                <a:ea typeface="Times New Roman"/>
                <a:cs typeface="Times New Roman"/>
              </a:rPr>
              <a:t>Автор работы: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Пихиенко</a:t>
            </a:r>
            <a:r>
              <a:rPr lang="ru-RU" sz="1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Ольга Юрьевна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Методист, педагог дополнительного образования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МБУ ДО   «ЦДОД « ЮНИТЭР» РМР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593619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Площадка для тестирования устройств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rubber-top.ru/wp-content/uploads/2ojy68g7-uploa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411" y="2105727"/>
            <a:ext cx="6100468" cy="364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borilla.ru/obs/46/skameyki_bliki_park_derevya_svet_pushka_1920x10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347" y="406974"/>
            <a:ext cx="5159125" cy="231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troitelyu.com/images/zd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5410" y="401894"/>
            <a:ext cx="5304064" cy="208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moysadyk.ru/wp-content/uploads/images/klever-polzuchiy-beliy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907" y="3151703"/>
            <a:ext cx="5170948" cy="3231843"/>
          </a:xfrm>
          <a:prstGeom prst="rect">
            <a:avLst/>
          </a:prstGeom>
          <a:noFill/>
        </p:spPr>
      </p:pic>
      <p:pic>
        <p:nvPicPr>
          <p:cNvPr id="1028" name="Picture 4" descr="http://gazony.com/uploads/images/foto_for_news/04_09_17/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996" y="3159685"/>
            <a:ext cx="5583122" cy="313759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3"/>
          <a:stretch>
            <a:fillRect/>
          </a:stretch>
        </p:blipFill>
        <p:spPr bwMode="auto">
          <a:xfrm>
            <a:off x="1248336" y="448533"/>
            <a:ext cx="1977943" cy="225153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8" r="22835"/>
          <a:stretch>
            <a:fillRect/>
          </a:stretch>
        </p:blipFill>
        <p:spPr bwMode="auto">
          <a:xfrm>
            <a:off x="3861808" y="470696"/>
            <a:ext cx="1848880" cy="221212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6" t="6512" b="13409"/>
          <a:stretch>
            <a:fillRect/>
          </a:stretch>
        </p:blipFill>
        <p:spPr bwMode="auto">
          <a:xfrm>
            <a:off x="6316626" y="436191"/>
            <a:ext cx="1800831" cy="2220746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294" y="388642"/>
            <a:ext cx="1992713" cy="2233787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513" y="3243291"/>
            <a:ext cx="1980349" cy="2467395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406" y="3243490"/>
            <a:ext cx="2306427" cy="2432691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111" y="3281602"/>
            <a:ext cx="2573255" cy="233419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11" y="263560"/>
            <a:ext cx="2389216" cy="2902333"/>
          </a:xfrm>
          <a:prstGeom prst="rect">
            <a:avLst/>
          </a:prstGeom>
          <a:ln w="38100" cap="sq">
            <a:solidFill>
              <a:schemeClr val="accent5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739" y="245349"/>
            <a:ext cx="2506027" cy="2282191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967" y="195478"/>
            <a:ext cx="2084471" cy="2910032"/>
          </a:xfrm>
          <a:prstGeom prst="rect">
            <a:avLst/>
          </a:prstGeom>
          <a:ln w="38100" cap="sq">
            <a:solidFill>
              <a:schemeClr val="accent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9" r="9038" b="-3896"/>
          <a:stretch>
            <a:fillRect/>
          </a:stretch>
        </p:blipFill>
        <p:spPr bwMode="auto">
          <a:xfrm>
            <a:off x="9212394" y="178224"/>
            <a:ext cx="2105463" cy="2901406"/>
          </a:xfrm>
          <a:prstGeom prst="rect">
            <a:avLst/>
          </a:prstGeom>
          <a:ln w="38100" cap="sq">
            <a:solidFill>
              <a:schemeClr val="accent4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261" y="3682843"/>
            <a:ext cx="2775003" cy="2321141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124" y="3510526"/>
            <a:ext cx="1994259" cy="2458953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346" y="3505623"/>
            <a:ext cx="2028986" cy="245523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1292015" cy="1456267"/>
          </a:xfrm>
        </p:spPr>
        <p:txBody>
          <a:bodyPr>
            <a:normAutofit/>
          </a:bodyPr>
          <a:lstStyle/>
          <a:p>
            <a:r>
              <a:rPr lang="ru-RU" sz="4000" cap="none" dirty="0" smtClean="0">
                <a:ln>
                  <a:noFill/>
                </a:ln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ЗНАЧИМОСТЬ ДЛЯ ТЕОРИИ И ПРАКТИКИ: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5758" y="1701114"/>
            <a:ext cx="10278761" cy="4992129"/>
          </a:xfrm>
        </p:spPr>
        <p:txBody>
          <a:bodyPr>
            <a:normAutofit/>
          </a:bodyPr>
          <a:lstStyle/>
          <a:p>
            <a:pPr indent="28575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ходе работы даны физико-географическое и природно-климатическое характеристики места организации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социоприродной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экосистемы, составлен обоснованный проектный план размещения необходимых объектов по территории, выявлены и предложены доступные и безопасные виды / сорта растений для озеленения, разработан план осуществления естественнонаучной и технической подготовки детей в пределах территории с участием учителей школ Рузаевки и педагогов центра дополнительного образования.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78940"/>
            <a:ext cx="10131425" cy="1456267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8548" y="1181819"/>
            <a:ext cx="10842872" cy="5136603"/>
          </a:xfrm>
        </p:spPr>
        <p:txBody>
          <a:bodyPr>
            <a:no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Изучив исследуемую территорию, учтя пожелания обучающихся, педагогов и администрации Рузаевки, мы изготовили макет </a:t>
            </a:r>
            <a:r>
              <a:rPr lang="ru-RU" sz="3200" dirty="0" err="1" smtClean="0">
                <a:latin typeface="Times New Roman"/>
                <a:ea typeface="Calibri"/>
                <a:cs typeface="Times New Roman"/>
              </a:rPr>
              <a:t>социоприродной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 экосистемы для Детского технопарка на базе </a:t>
            </a:r>
            <a:r>
              <a:rPr lang="ru-RU" sz="3200" dirty="0" err="1" smtClean="0">
                <a:latin typeface="Times New Roman"/>
                <a:ea typeface="Calibri"/>
                <a:cs typeface="Times New Roman"/>
              </a:rPr>
              <a:t>ЮНИТЭРа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. Также мы создали системную модель архитектурной и ландшафтной композиции, включая живые (деревья, кустарники, травы) и неживые и компоненты окружающей среды.</a:t>
            </a:r>
            <a:endParaRPr lang="ru-RU" sz="2400" dirty="0" smtClean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Надеемся, что наша работа воплотится в жизнь.</a:t>
            </a:r>
            <a:endParaRPr lang="ru-RU" sz="2400" dirty="0"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Проблема: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5058" y="1719372"/>
            <a:ext cx="9989388" cy="364913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dirty="0" smtClean="0"/>
              <a:t>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Как лучше организовать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социоприродную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экосистему территории Детского технопарка, чтобы полностью удовлетворить образовательные нужды детей в их естественнонаучной и технической подготовке по интересам?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6990" y="1260389"/>
            <a:ext cx="10344664" cy="412715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ОБЪЕКТ:</a:t>
            </a:r>
          </a:p>
          <a:p>
            <a:pPr>
              <a:buNone/>
            </a:pP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Социоприродная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экосистема территории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ЮНИТЭРа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ПРЕДМЕТ:</a:t>
            </a:r>
          </a:p>
          <a:p>
            <a:pPr>
              <a:buNone/>
            </a:pP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Проект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социоприродной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экосистемы территории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ЮНИТЭРа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под Детский технопарк.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276" y="-98854"/>
            <a:ext cx="10131425" cy="145626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1" y="568641"/>
            <a:ext cx="10131425" cy="15567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/>
                <a:ea typeface="Calibri"/>
              </a:rPr>
              <a:t>спроектировать экологический дизайн ландшафта Детского технопарка в условиях малого города – Рузаевки. </a:t>
            </a:r>
            <a:endParaRPr lang="ru-RU" sz="2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92746" y="2536118"/>
            <a:ext cx="1038844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1.Исследовать состояние проектируемой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социоприродной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экосистемы и представить ее экологические характеристики.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2.Выделить на проектируемой территории участки под оранжерею, мини-зоопарк и спортивные площадки.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3.Выяснить виды и сорта растений, возможные для оптимального озеленения проектируемой территории.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4.Создать проект архитектурной и ландшафтной композиции, включая живые(деревья, кустарники, травы) и неживые компоненты окружающей среды.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Предложить проект и рекомендации для обсуждения и утверждения.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232" y="1912690"/>
            <a:ext cx="6795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326" y="345989"/>
            <a:ext cx="10131425" cy="1456267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МЕТОДЫ: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849" y="1392195"/>
            <a:ext cx="11269362" cy="50168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теоретические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анализ и обобщение научной литературы по вопросам создания социоприродных экосистем, выяснение мирового, российского и регионального опыта проектирования технопарков;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эмпирические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планиметрическая съемка территории, на которой отмечаются границы участка, особенности рельефа местности, существующие жилые и хозяйственные постройки, конструирование проекта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социоприродной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экосистемы;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социологические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выяснение мнения населения Рузаевки об оптимальности выбранного под технопарк места, опрос обучающихся на предмет выявления их естественнонаучных и технических интересов, беседа с представителями администраций города, общеобразовательных организаций, центра дополнительного образования детей, учителями и педагогами по вопросам участия в деятельности технопарка;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математические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подсчеты площадей на территории, выяснение образовательной мощности технопарка.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учитель\Рабочий стол\прект кванториум сп 2\20181003_0906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6347" y="103517"/>
            <a:ext cx="5788323" cy="314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учитель\Рабочий стол\прект кванториум сп 2\20181003_0909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227" y="3398808"/>
            <a:ext cx="5745191" cy="310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учитель\Рабочий стол\прект кванториум сп 2\Технический паспорт\Изображение 005.jpg"/>
          <p:cNvPicPr/>
          <p:nvPr/>
        </p:nvPicPr>
        <p:blipFill>
          <a:blip r:embed="rId4" cstate="print"/>
          <a:srcRect t="8818"/>
          <a:stretch>
            <a:fillRect/>
          </a:stretch>
        </p:blipFill>
        <p:spPr bwMode="auto">
          <a:xfrm>
            <a:off x="353684" y="224287"/>
            <a:ext cx="5046452" cy="63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~1\690E~1\LOCALS~1\Temp\msohtmlclip1\01\clip_image001.jpg"/>
          <p:cNvPicPr/>
          <p:nvPr/>
        </p:nvPicPr>
        <p:blipFill>
          <a:blip r:embed="rId2" cstate="print"/>
          <a:srcRect l="1819"/>
          <a:stretch>
            <a:fillRect/>
          </a:stretch>
        </p:blipFill>
        <p:spPr bwMode="auto">
          <a:xfrm rot="5400000">
            <a:off x="769967" y="321972"/>
            <a:ext cx="4779607" cy="591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~1\690E~1\LOCALS~1\Temp\msohtmlclip1\01\clip_image001.jpg"/>
          <p:cNvPicPr/>
          <p:nvPr/>
        </p:nvPicPr>
        <p:blipFill>
          <a:blip r:embed="rId3" cstate="print"/>
          <a:srcRect l="14193" t="37947" r="14472" b="28374"/>
          <a:stretch>
            <a:fillRect/>
          </a:stretch>
        </p:blipFill>
        <p:spPr bwMode="auto">
          <a:xfrm>
            <a:off x="6376215" y="1708029"/>
            <a:ext cx="5260820" cy="3515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vatars.mds.yandex.net/get-pdb/989257/4cacce3b-c4e5-4c05-b633-1c4b6e13bead/s1200?webp=fals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453" y="200416"/>
            <a:ext cx="6868438" cy="32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abzakovo.com/gallery/IMG_4659_b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802" y="3507288"/>
            <a:ext cx="6367397" cy="310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223" y="246346"/>
            <a:ext cx="10131425" cy="145626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Спортивная площадка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~1\690E~1\LOCALS~1\Temp\msohtmlclip1\01\clip_image001.jpg"/>
          <p:cNvPicPr/>
          <p:nvPr/>
        </p:nvPicPr>
        <p:blipFill>
          <a:blip r:embed="rId2" cstate="print"/>
          <a:srcRect l="9633" t="37716" r="2422" b="30219"/>
          <a:stretch>
            <a:fillRect/>
          </a:stretch>
        </p:blipFill>
        <p:spPr bwMode="auto">
          <a:xfrm>
            <a:off x="120771" y="1587260"/>
            <a:ext cx="5848710" cy="326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~1\690E~1\LOCALS~1\Temp\msohtmlclip1\01\clip_image001.jpg"/>
          <p:cNvPicPr/>
          <p:nvPr/>
        </p:nvPicPr>
        <p:blipFill>
          <a:blip r:embed="rId3" cstate="print"/>
          <a:srcRect l="25919" t="47405" r="9098" b="23991"/>
          <a:stretch>
            <a:fillRect/>
          </a:stretch>
        </p:blipFill>
        <p:spPr bwMode="auto">
          <a:xfrm>
            <a:off x="6164320" y="1470154"/>
            <a:ext cx="5762112" cy="373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410</Words>
  <Application>Microsoft Office PowerPoint</Application>
  <PresentationFormat>Широкоэкранный</PresentationFormat>
  <Paragraphs>31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Celestial</vt:lpstr>
      <vt:lpstr>«Экологический дизайн ландшафта Детского технопарка в условиях малого города»</vt:lpstr>
      <vt:lpstr>Проблема:</vt:lpstr>
      <vt:lpstr>Презентация PowerPoint</vt:lpstr>
      <vt:lpstr>Цель:</vt:lpstr>
      <vt:lpstr>МЕТОДЫ:</vt:lpstr>
      <vt:lpstr>Презентация PowerPoint</vt:lpstr>
      <vt:lpstr>Презентация PowerPoint</vt:lpstr>
      <vt:lpstr>Презентация PowerPoint</vt:lpstr>
      <vt:lpstr>Спортивная площадка</vt:lpstr>
      <vt:lpstr>Площадка для тестирования устройств</vt:lpstr>
      <vt:lpstr>Презентация PowerPoint</vt:lpstr>
      <vt:lpstr>Презентация PowerPoint</vt:lpstr>
      <vt:lpstr>Презентация PowerPoint</vt:lpstr>
      <vt:lpstr>ЗНАЧИМОСТЬ ДЛЯ ТЕОРИИ И ПРАКТИКИ:</vt:lpstr>
      <vt:lpstr>Выводы: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ЮНИТЭР</cp:lastModifiedBy>
  <cp:revision>23</cp:revision>
  <dcterms:created xsi:type="dcterms:W3CDTF">2014-09-12T02:08:24Z</dcterms:created>
  <dcterms:modified xsi:type="dcterms:W3CDTF">2022-09-09T12:55:17Z</dcterms:modified>
</cp:coreProperties>
</file>