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  <p:sldId id="267" r:id="rId5"/>
    <p:sldId id="262" r:id="rId6"/>
    <p:sldId id="268" r:id="rId7"/>
    <p:sldId id="269" r:id="rId8"/>
    <p:sldId id="270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CD358-0EC6-452C-A231-2786A8CB6481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12692-E318-40DC-BA45-4D927B1D74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CD358-0EC6-452C-A231-2786A8CB6481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12692-E318-40DC-BA45-4D927B1D74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CD358-0EC6-452C-A231-2786A8CB6481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12692-E318-40DC-BA45-4D927B1D74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CD358-0EC6-452C-A231-2786A8CB6481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12692-E318-40DC-BA45-4D927B1D74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CD358-0EC6-452C-A231-2786A8CB6481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12692-E318-40DC-BA45-4D927B1D74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CD358-0EC6-452C-A231-2786A8CB6481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12692-E318-40DC-BA45-4D927B1D74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CD358-0EC6-452C-A231-2786A8CB6481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12692-E318-40DC-BA45-4D927B1D74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CD358-0EC6-452C-A231-2786A8CB6481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12692-E318-40DC-BA45-4D927B1D74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CD358-0EC6-452C-A231-2786A8CB6481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12692-E318-40DC-BA45-4D927B1D74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CD358-0EC6-452C-A231-2786A8CB6481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12692-E318-40DC-BA45-4D927B1D74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CD358-0EC6-452C-A231-2786A8CB6481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12692-E318-40DC-BA45-4D927B1D74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6CD358-0EC6-452C-A231-2786A8CB6481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212692-E318-40DC-BA45-4D927B1D746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L:\Мама(работа.)\космос\hU2zk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«Дорогие  ребята!  Планеты  солнечной  системы  исчезли  со  своих  орбит!  Помогите  их  найти!  Помогите!!!»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L:\Мама(работа.)\космос\hU2zk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«Дорогие  ребята!  Планеты  солнечной  системы  исчезли  со  своих  орбит!  Помогите  их  найти!  Помогите!!!»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64" y="714356"/>
            <a:ext cx="871543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solidFill>
                  <a:schemeClr val="bg1">
                    <a:lumMod val="95000"/>
                  </a:schemeClr>
                </a:solidFill>
                <a:latin typeface="Batang" pitchFamily="18" charset="-127"/>
                <a:ea typeface="Batang" pitchFamily="18" charset="-127"/>
                <a:cs typeface="Times New Roman" pitchFamily="18" charset="0"/>
              </a:rPr>
              <a:t>Дорогие  ребята! 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solidFill>
                  <a:schemeClr val="bg1">
                    <a:lumMod val="95000"/>
                  </a:schemeClr>
                </a:solidFill>
                <a:latin typeface="Batang" pitchFamily="18" charset="-127"/>
                <a:ea typeface="Batang" pitchFamily="18" charset="-127"/>
                <a:cs typeface="Times New Roman" pitchFamily="18" charset="0"/>
              </a:rPr>
              <a:t>Планеты  Солнечной  системы  исчезли  со  своих  орбит! 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800" b="1" dirty="0" smtClean="0">
              <a:solidFill>
                <a:schemeClr val="bg1">
                  <a:lumMod val="95000"/>
                </a:schemeClr>
              </a:solidFill>
              <a:latin typeface="Batang" pitchFamily="18" charset="-127"/>
              <a:ea typeface="Batang" pitchFamily="18" charset="-127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solidFill>
                  <a:schemeClr val="bg1">
                    <a:lumMod val="95000"/>
                  </a:schemeClr>
                </a:solidFill>
                <a:latin typeface="Batang" pitchFamily="18" charset="-127"/>
                <a:ea typeface="Batang" pitchFamily="18" charset="-127"/>
                <a:cs typeface="Times New Roman" pitchFamily="18" charset="0"/>
              </a:rPr>
              <a:t>Помогите  их  </a:t>
            </a:r>
            <a:r>
              <a:rPr lang="ru-RU" sz="4800" dirty="0" smtClean="0">
                <a:solidFill>
                  <a:schemeClr val="bg1">
                    <a:lumMod val="95000"/>
                  </a:schemeClr>
                </a:solidFill>
              </a:rPr>
              <a:t>найти!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solidFill>
                  <a:schemeClr val="bg1">
                    <a:lumMod val="95000"/>
                  </a:schemeClr>
                </a:solidFill>
                <a:latin typeface="Batang" pitchFamily="18" charset="-127"/>
                <a:ea typeface="Batang" pitchFamily="18" charset="-127"/>
                <a:cs typeface="Times New Roman" pitchFamily="18" charset="0"/>
              </a:rPr>
              <a:t>Помогите!!!</a:t>
            </a:r>
            <a:endParaRPr lang="ru-RU" sz="4800" b="1" dirty="0" smtClean="0">
              <a:solidFill>
                <a:schemeClr val="bg1">
                  <a:lumMod val="95000"/>
                </a:schemeClr>
              </a:solidFill>
              <a:latin typeface="Batang" pitchFamily="18" charset="-127"/>
              <a:ea typeface="Batang" pitchFamily="18" charset="-127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800" b="1" dirty="0" smtClean="0">
              <a:solidFill>
                <a:schemeClr val="bg1">
                  <a:lumMod val="95000"/>
                </a:schemeClr>
              </a:solidFill>
              <a:latin typeface="Batang" pitchFamily="18" charset="-127"/>
              <a:ea typeface="Batang" pitchFamily="18" charset="-127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L:\Мама(работа.)\космос\hU2zk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«Дорогие  ребята!  Планеты  солнечной  системы  исчезли  со  своих  орбит!  Помогите  их  найти!  Помогите!!!»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24000" y="928669"/>
          <a:ext cx="6095999" cy="5357850"/>
        </p:xfrm>
        <a:graphic>
          <a:graphicData uri="http://schemas.openxmlformats.org/drawingml/2006/table">
            <a:tbl>
              <a:tblPr/>
              <a:tblGrid>
                <a:gridCol w="1914517"/>
                <a:gridCol w="2090741"/>
                <a:gridCol w="2090741"/>
              </a:tblGrid>
              <a:tr h="17859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59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59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L:\Мама(работа.)\космос\hU2zk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«Дорогие  ребята!  Планеты  солнечной  системы  исчезли  со  своих  орбит!  Помогите  их  найти!  Помогите!!!»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24000" y="1071546"/>
          <a:ext cx="6095999" cy="5143536"/>
        </p:xfrm>
        <a:graphic>
          <a:graphicData uri="http://schemas.openxmlformats.org/drawingml/2006/table">
            <a:tbl>
              <a:tblPr/>
              <a:tblGrid>
                <a:gridCol w="1914517"/>
                <a:gridCol w="2090741"/>
                <a:gridCol w="2090741"/>
              </a:tblGrid>
              <a:tr h="17145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314" marR="66314" marT="0" marB="0">
                    <a:lnL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AutoShape 1"/>
          <p:cNvSpPr>
            <a:spLocks noChangeArrowheads="1"/>
          </p:cNvSpPr>
          <p:nvPr/>
        </p:nvSpPr>
        <p:spPr bwMode="auto">
          <a:xfrm>
            <a:off x="5929322" y="4714884"/>
            <a:ext cx="1085850" cy="990600"/>
          </a:xfrm>
          <a:prstGeom prst="pentagon">
            <a:avLst/>
          </a:prstGeom>
          <a:solidFill>
            <a:srgbClr val="FF33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auto">
          <a:xfrm rot="10800000">
            <a:off x="3643306" y="4929198"/>
            <a:ext cx="1619250" cy="762000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3"/>
          <p:cNvSpPr>
            <a:spLocks noChangeArrowheads="1"/>
          </p:cNvSpPr>
          <p:nvPr/>
        </p:nvSpPr>
        <p:spPr bwMode="auto">
          <a:xfrm>
            <a:off x="1928794" y="4643446"/>
            <a:ext cx="933450" cy="1457325"/>
          </a:xfrm>
          <a:prstGeom prst="diamond">
            <a:avLst/>
          </a:prstGeom>
          <a:solidFill>
            <a:srgbClr val="974706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6072198" y="3214686"/>
            <a:ext cx="1019175" cy="895350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Oval 5"/>
          <p:cNvSpPr>
            <a:spLocks noChangeArrowheads="1"/>
          </p:cNvSpPr>
          <p:nvPr/>
        </p:nvSpPr>
        <p:spPr bwMode="auto">
          <a:xfrm>
            <a:off x="4214810" y="3071810"/>
            <a:ext cx="581025" cy="1152525"/>
          </a:xfrm>
          <a:prstGeom prst="ellipse">
            <a:avLst/>
          </a:prstGeom>
          <a:solidFill>
            <a:srgbClr val="F5750B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2000232" y="3214686"/>
            <a:ext cx="857250" cy="914400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5929322" y="1428736"/>
            <a:ext cx="1228725" cy="942975"/>
          </a:xfrm>
          <a:prstGeom prst="triangle">
            <a:avLst>
              <a:gd name="adj" fmla="val 50000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3786182" y="1571612"/>
            <a:ext cx="1514475" cy="790575"/>
          </a:xfrm>
          <a:prstGeom prst="rect">
            <a:avLst/>
          </a:prstGeom>
          <a:solidFill>
            <a:srgbClr val="00B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Oval 9"/>
          <p:cNvSpPr>
            <a:spLocks noChangeArrowheads="1"/>
          </p:cNvSpPr>
          <p:nvPr/>
        </p:nvSpPr>
        <p:spPr bwMode="auto">
          <a:xfrm>
            <a:off x="1928794" y="1428736"/>
            <a:ext cx="1190625" cy="1028700"/>
          </a:xfrm>
          <a:prstGeom prst="ellipse">
            <a:avLst/>
          </a:prstGeom>
          <a:solidFill>
            <a:srgbClr val="1F497D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L:\Мама(работа.)\космос\hU2zk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571604" y="4429132"/>
          <a:ext cx="6096000" cy="2086084"/>
        </p:xfrm>
        <a:graphic>
          <a:graphicData uri="http://schemas.openxmlformats.org/drawingml/2006/table">
            <a:tbl>
              <a:tblPr/>
              <a:tblGrid>
                <a:gridCol w="1016256"/>
                <a:gridCol w="1016256"/>
                <a:gridCol w="1015744"/>
                <a:gridCol w="1015744"/>
                <a:gridCol w="1015744"/>
                <a:gridCol w="1016256"/>
              </a:tblGrid>
              <a:tr h="11430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900" b="1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320" marR="553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9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320" marR="553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900" b="1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320" marR="553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900" b="1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320" marR="553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9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320" marR="553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900" b="1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320" marR="553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4307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320" marR="553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320" marR="553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320" marR="553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320" marR="553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320" marR="553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320" marR="553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928662" y="1119155"/>
          <a:ext cx="7929618" cy="2452721"/>
        </p:xfrm>
        <a:graphic>
          <a:graphicData uri="http://schemas.openxmlformats.org/drawingml/2006/table">
            <a:tbl>
              <a:tblPr/>
              <a:tblGrid>
                <a:gridCol w="7929618"/>
              </a:tblGrid>
              <a:tr h="225273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700" b="1" dirty="0" smtClean="0">
                          <a:latin typeface="Times New Roman"/>
                          <a:ea typeface="Calibri"/>
                          <a:cs typeface="Times New Roman"/>
                        </a:rPr>
                        <a:t>        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700" b="1" dirty="0" smtClean="0">
                          <a:latin typeface="Times New Roman"/>
                          <a:ea typeface="Calibri"/>
                          <a:cs typeface="Times New Roman"/>
                        </a:rPr>
                        <a:t>         </a:t>
                      </a:r>
                      <a:r>
                        <a:rPr lang="ru-RU" sz="2700" b="0" dirty="0" smtClean="0">
                          <a:latin typeface="Times New Roman"/>
                          <a:ea typeface="Calibri"/>
                          <a:cs typeface="Times New Roman"/>
                        </a:rPr>
                        <a:t>4 </a:t>
                      </a:r>
                      <a:r>
                        <a:rPr lang="ru-RU" sz="2700" b="0" dirty="0">
                          <a:latin typeface="Times New Roman"/>
                          <a:ea typeface="Calibri"/>
                          <a:cs typeface="Times New Roman"/>
                        </a:rPr>
                        <a:t>+ 2  =   </a:t>
                      </a:r>
                      <a:r>
                        <a:rPr lang="ru-RU" sz="2700" b="0" dirty="0" smtClean="0">
                          <a:latin typeface="Times New Roman"/>
                          <a:ea typeface="Calibri"/>
                          <a:cs typeface="Times New Roman"/>
                        </a:rPr>
                        <a:t>    </a:t>
                      </a:r>
                      <a:r>
                        <a:rPr lang="ru-RU" sz="2700" b="1" dirty="0">
                          <a:latin typeface="Times New Roman"/>
                          <a:ea typeface="Calibri"/>
                          <a:cs typeface="Times New Roman"/>
                        </a:rPr>
                        <a:t>Н                       </a:t>
                      </a:r>
                      <a:r>
                        <a:rPr lang="ru-RU" sz="2700" b="1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700" b="0" dirty="0" smtClean="0">
                          <a:latin typeface="Times New Roman"/>
                          <a:ea typeface="Calibri"/>
                          <a:cs typeface="Times New Roman"/>
                        </a:rPr>
                        <a:t>1 </a:t>
                      </a:r>
                      <a:r>
                        <a:rPr lang="ru-RU" sz="2700" b="0" dirty="0">
                          <a:latin typeface="Times New Roman"/>
                          <a:ea typeface="Calibri"/>
                          <a:cs typeface="Times New Roman"/>
                        </a:rPr>
                        <a:t>+ 3 = </a:t>
                      </a:r>
                      <a:r>
                        <a:rPr lang="ru-RU" sz="2700" b="1" dirty="0">
                          <a:latin typeface="Times New Roman"/>
                          <a:ea typeface="Calibri"/>
                          <a:cs typeface="Times New Roman"/>
                        </a:rPr>
                        <a:t>     У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700" b="0" dirty="0" smtClean="0">
                          <a:latin typeface="Times New Roman"/>
                          <a:ea typeface="Calibri"/>
                          <a:cs typeface="Times New Roman"/>
                        </a:rPr>
                        <a:t>         5 </a:t>
                      </a:r>
                      <a:r>
                        <a:rPr lang="ru-RU" sz="2700" b="0" dirty="0">
                          <a:latin typeface="Times New Roman"/>
                          <a:ea typeface="Calibri"/>
                          <a:cs typeface="Times New Roman"/>
                        </a:rPr>
                        <a:t>– 4 =        </a:t>
                      </a:r>
                      <a:r>
                        <a:rPr lang="ru-RU" sz="2700" b="1" dirty="0">
                          <a:latin typeface="Times New Roman"/>
                          <a:ea typeface="Calibri"/>
                          <a:cs typeface="Times New Roman"/>
                        </a:rPr>
                        <a:t>С                       </a:t>
                      </a:r>
                      <a:r>
                        <a:rPr lang="ru-RU" sz="2700" b="1" dirty="0" smtClean="0"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2700" b="0" dirty="0">
                          <a:latin typeface="Times New Roman"/>
                          <a:ea typeface="Calibri"/>
                          <a:cs typeface="Times New Roman"/>
                        </a:rPr>
                        <a:t>4 – 2 =     </a:t>
                      </a:r>
                      <a:r>
                        <a:rPr lang="ru-RU" sz="2700" b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700" b="1" dirty="0" smtClean="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700" b="1" dirty="0" smtClean="0">
                          <a:latin typeface="Times New Roman"/>
                          <a:ea typeface="Calibri"/>
                          <a:cs typeface="Times New Roman"/>
                        </a:rPr>
                        <a:t>         </a:t>
                      </a:r>
                      <a:r>
                        <a:rPr lang="ru-RU" sz="2700" b="0" dirty="0" smtClean="0">
                          <a:latin typeface="Times New Roman"/>
                          <a:ea typeface="Calibri"/>
                          <a:cs typeface="Times New Roman"/>
                        </a:rPr>
                        <a:t>6 </a:t>
                      </a:r>
                      <a:r>
                        <a:rPr lang="ru-RU" sz="2700" b="0" dirty="0">
                          <a:latin typeface="Times New Roman"/>
                          <a:ea typeface="Calibri"/>
                          <a:cs typeface="Times New Roman"/>
                        </a:rPr>
                        <a:t>– 3 =        </a:t>
                      </a:r>
                      <a:r>
                        <a:rPr lang="ru-RU" sz="2700" b="1" dirty="0">
                          <a:latin typeface="Times New Roman"/>
                          <a:ea typeface="Calibri"/>
                          <a:cs typeface="Times New Roman"/>
                        </a:rPr>
                        <a:t>Т                         </a:t>
                      </a:r>
                      <a:r>
                        <a:rPr lang="ru-RU" sz="2700" b="0" dirty="0">
                          <a:latin typeface="Times New Roman"/>
                          <a:ea typeface="Calibri"/>
                          <a:cs typeface="Times New Roman"/>
                        </a:rPr>
                        <a:t>3 + 2 = </a:t>
                      </a:r>
                      <a:r>
                        <a:rPr lang="ru-RU" sz="2700" b="1" dirty="0">
                          <a:latin typeface="Times New Roman"/>
                          <a:ea typeface="Calibri"/>
                          <a:cs typeface="Times New Roman"/>
                        </a:rPr>
                        <a:t>    </a:t>
                      </a:r>
                      <a:r>
                        <a:rPr lang="ru-RU" sz="2700" b="1" dirty="0" smtClean="0">
                          <a:latin typeface="Times New Roman"/>
                          <a:ea typeface="Calibri"/>
                          <a:cs typeface="Times New Roman"/>
                        </a:rPr>
                        <a:t> Р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65" marR="51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999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865" marR="51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L:\Мама(работа.)\космос\hU2zk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428728" y="571480"/>
            <a:ext cx="6643734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М….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72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М….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72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   </a:t>
            </a:r>
            <a:endParaRPr kumimoji="0" lang="ru-RU" sz="7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581128" y="2581268"/>
            <a:ext cx="664373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ru-RU" sz="7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 build="p"/>
      <p:bldP spid="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L:\Мама(работа.)\космос\hU2zk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«Дорогие  ребята!  Планеты  солнечной  системы  исчезли  со  своих  орбит!  Помогите  их  найти!  Помогите!!!»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2" descr="G:\Мама(работа.)\космос\IMG-20190418-WA00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L:\Мама(работа.)\космос\hU2zk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«Дорогие  ребята!  Планеты  солнечной  системы  исчезли  со  своих  орбит!  Помогите  их  найти!  Помогите!!!»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1571604" y="2285992"/>
            <a:ext cx="564360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Batang" pitchFamily="18" charset="-127"/>
                <a:ea typeface="Batang" pitchFamily="18" charset="-127"/>
                <a:cs typeface="Times New Roman" pitchFamily="18" charset="0"/>
              </a:rPr>
              <a:t>СПАСИБО!!!</a:t>
            </a:r>
            <a:endParaRPr kumimoji="0" lang="ru-RU" sz="7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173</Words>
  <Application>Microsoft Office PowerPoint</Application>
  <PresentationFormat>Экран (4:3)</PresentationFormat>
  <Paragraphs>28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23</cp:revision>
  <dcterms:created xsi:type="dcterms:W3CDTF">2019-04-16T03:43:24Z</dcterms:created>
  <dcterms:modified xsi:type="dcterms:W3CDTF">2019-04-18T22:04:14Z</dcterms:modified>
</cp:coreProperties>
</file>