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Default Extension="svg" ContentType="image/svg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authors.xml" ContentType="application/vnd.ms-powerpoint.author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314" r:id="rId5"/>
    <p:sldId id="329" r:id="rId6"/>
    <p:sldId id="334" r:id="rId7"/>
    <p:sldId id="343" r:id="rId8"/>
    <p:sldId id="339" r:id="rId9"/>
    <p:sldId id="322" r:id="rId10"/>
    <p:sldId id="338" r:id="rId11"/>
    <p:sldId id="328" r:id="rId12"/>
    <p:sldId id="325" r:id="rId13"/>
    <p:sldId id="34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416" userDrawn="1">
          <p15:clr>
            <a:srgbClr val="A4A3A4"/>
          </p15:clr>
        </p15:guide>
        <p15:guide id="2" orient="horz" pos="1008" userDrawn="1">
          <p15:clr>
            <a:srgbClr val="A4A3A4"/>
          </p15:clr>
        </p15:guide>
        <p15:guide id="3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3DDFE"/>
    <a:srgbClr val="D4DDFE"/>
    <a:srgbClr val="D5DEFF"/>
    <a:srgbClr val="F6F7FF"/>
    <a:srgbClr val="DBDCE5"/>
    <a:srgbClr val="F0F1FB"/>
    <a:srgbClr val="DFE1F6"/>
    <a:srgbClr val="EEEFF5"/>
    <a:srgbClr val="DFE1EF"/>
    <a:srgbClr val="A9B1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8A107856-5554-42FB-B03E-39F5DBC370B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025" autoAdjust="0"/>
    <p:restoredTop sz="95394" autoAdjust="0"/>
  </p:normalViewPr>
  <p:slideViewPr>
    <p:cSldViewPr snapToGrid="0">
      <p:cViewPr>
        <p:scale>
          <a:sx n="100" d="100"/>
          <a:sy n="100" d="100"/>
        </p:scale>
        <p:origin x="-1248" y="-246"/>
      </p:cViewPr>
      <p:guideLst>
        <p:guide orient="horz" pos="1416"/>
        <p:guide orient="horz" pos="1008"/>
        <p:guide pos="3840"/>
      </p:guideLst>
    </p:cSldViewPr>
  </p:slideViewPr>
  <p:outlineViewPr>
    <p:cViewPr>
      <p:scale>
        <a:sx n="33" d="100"/>
        <a:sy n="33" d="100"/>
      </p:scale>
      <p:origin x="0" y="-1036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7" d="100"/>
          <a:sy n="67" d="100"/>
        </p:scale>
        <p:origin x="3120" y="72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CC32BE22-BCF5-218A-BCDB-9D6463B9A47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36C6B9B-3CD0-9D38-9EB7-8FC9403B854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A62055-8DBD-6042-92AC-66DE479F90DE}" type="datetimeFigureOut">
              <a:rPr lang="en-US" smtClean="0"/>
              <a:pPr/>
              <a:t>11/25/2024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7745B14E-D4D7-1E40-CD23-AE797C23682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135121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FEE50A-AB77-49BE-9076-23C4C8D08BB2}" type="datetimeFigureOut">
              <a:rPr lang="en-US" smtClean="0"/>
              <a:pPr/>
              <a:t>11/25/2024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E09883-B744-4FDD-8623-D69A666500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27647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E09883-B744-4FDD-8623-D69A6665002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5202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E09883-B744-4FDD-8623-D69A6665002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415518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E09883-B744-4FDD-8623-D69A6665002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043637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E09883-B744-4FDD-8623-D69A6665002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96820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E09883-B744-4FDD-8623-D69A6665002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89989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E09883-B744-4FDD-8623-D69A6665002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03823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E09883-B744-4FDD-8623-D69A6665002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833846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E09883-B744-4FDD-8623-D69A6665002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601060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E09883-B744-4FDD-8623-D69A6665002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86908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1185" y="629469"/>
            <a:ext cx="8961120" cy="5599062"/>
          </a:xfrm>
        </p:spPr>
        <p:txBody>
          <a:bodyPr lIns="0" tIns="0" rIns="0" bIns="0" anchor="ctr">
            <a:noAutofit/>
          </a:bodyPr>
          <a:lstStyle>
            <a:lvl1pPr mar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70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="" xmlns:a16="http://schemas.microsoft.com/office/drawing/2014/main" id="{CA65DB93-2357-6899-3DDD-DC79C877ADA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29533" y="5801722"/>
            <a:ext cx="2115210" cy="1056278"/>
          </a:xfrm>
          <a:custGeom>
            <a:avLst/>
            <a:gdLst>
              <a:gd name="connsiteX0" fmla="*/ 1057605 w 2115210"/>
              <a:gd name="connsiteY0" fmla="*/ 0 h 1056278"/>
              <a:gd name="connsiteX1" fmla="*/ 2109820 w 2115210"/>
              <a:gd name="connsiteY1" fmla="*/ 949535 h 1056278"/>
              <a:gd name="connsiteX2" fmla="*/ 2115210 w 2115210"/>
              <a:gd name="connsiteY2" fmla="*/ 1056278 h 1056278"/>
              <a:gd name="connsiteX3" fmla="*/ 0 w 2115210"/>
              <a:gd name="connsiteY3" fmla="*/ 1056278 h 1056278"/>
              <a:gd name="connsiteX4" fmla="*/ 5390 w 2115210"/>
              <a:gd name="connsiteY4" fmla="*/ 949535 h 1056278"/>
              <a:gd name="connsiteX5" fmla="*/ 1057605 w 2115210"/>
              <a:gd name="connsiteY5" fmla="*/ 0 h 1056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5210" h="1056278">
                <a:moveTo>
                  <a:pt x="1057605" y="0"/>
                </a:moveTo>
                <a:cubicBezTo>
                  <a:pt x="1605234" y="0"/>
                  <a:pt x="2055657" y="416196"/>
                  <a:pt x="2109820" y="949535"/>
                </a:cubicBezTo>
                <a:lnTo>
                  <a:pt x="2115210" y="1056278"/>
                </a:lnTo>
                <a:lnTo>
                  <a:pt x="0" y="1056278"/>
                </a:lnTo>
                <a:lnTo>
                  <a:pt x="5390" y="949535"/>
                </a:lnTo>
                <a:cubicBezTo>
                  <a:pt x="59553" y="416196"/>
                  <a:pt x="509976" y="0"/>
                  <a:pt x="105760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11" name="Object 1">
            <a:extLst>
              <a:ext uri="{FF2B5EF4-FFF2-40B4-BE49-F238E27FC236}">
                <a16:creationId xmlns="" xmlns:a16="http://schemas.microsoft.com/office/drawing/2014/main" id="{056E6431-5C32-6197-AA1B-3763794313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999852" y="0"/>
            <a:ext cx="1574573" cy="39544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39583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Tab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="" xmlns:a16="http://schemas.microsoft.com/office/drawing/2014/main" id="{ED978EB2-1AE7-BB87-954B-F3DBF50805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1184" y="621973"/>
            <a:ext cx="10569634" cy="1801793"/>
          </a:xfrm>
        </p:spPr>
        <p:txBody>
          <a:bodyPr lIns="0" tIns="0" rIns="0" bIns="0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="" xmlns:a16="http://schemas.microsoft.com/office/drawing/2014/main" id="{1406BDC3-2B84-117A-BF71-A331C1DD6BCB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811183" y="2796209"/>
            <a:ext cx="3657598" cy="3147392"/>
          </a:xfrm>
        </p:spPr>
        <p:txBody>
          <a:bodyPr lIns="0" tIns="0" rIns="0" bIns="0"/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411480">
              <a:defRPr sz="1600"/>
            </a:lvl2pPr>
            <a:lvl3pPr marL="685800">
              <a:defRPr sz="1400"/>
            </a:lvl3pPr>
            <a:lvl4pPr marL="1051560">
              <a:defRPr sz="1200"/>
            </a:lvl4pPr>
            <a:lvl5pPr marL="1417320">
              <a:defRPr sz="1000"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able Placeholder 4">
            <a:extLst>
              <a:ext uri="{FF2B5EF4-FFF2-40B4-BE49-F238E27FC236}">
                <a16:creationId xmlns="" xmlns:a16="http://schemas.microsoft.com/office/drawing/2014/main" id="{4D2A92BD-8372-F61F-9551-6FA12079139B}"/>
              </a:ext>
            </a:extLst>
          </p:cNvPr>
          <p:cNvSpPr>
            <a:spLocks noGrp="1"/>
          </p:cNvSpPr>
          <p:nvPr>
            <p:ph type="tbl" sz="quarter" idx="28" hasCustomPrompt="1"/>
          </p:nvPr>
        </p:nvSpPr>
        <p:spPr>
          <a:xfrm>
            <a:off x="4902200" y="2795588"/>
            <a:ext cx="6478617" cy="314801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icon to insert table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="" xmlns:a16="http://schemas.microsoft.com/office/drawing/2014/main" id="{C36FD22D-E552-7707-178A-C415B32A85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PRESENTATION TITLE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="" xmlns:a16="http://schemas.microsoft.com/office/drawing/2014/main" id="{DCF2C4E6-14A3-F03B-CAE2-C92DC19E7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>
            <a:noAutofit/>
          </a:bodyPr>
          <a:lstStyle/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166183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3840" userDrawn="1">
          <p15:clr>
            <a:srgbClr val="FBAE40"/>
          </p15:clr>
        </p15:guide>
        <p15:guide id="2" orient="horz" pos="1008" userDrawn="1">
          <p15:clr>
            <a:srgbClr val="FBAE40"/>
          </p15:clr>
        </p15:guide>
        <p15:guide id="3" orient="horz" pos="1560" userDrawn="1">
          <p15:clr>
            <a:srgbClr val="FBAE40"/>
          </p15:clr>
        </p15:guide>
        <p15:guide id="4" pos="312" userDrawn="1">
          <p15:clr>
            <a:srgbClr val="FBAE40"/>
          </p15:clr>
        </p15:guide>
        <p15:guide id="5" pos="816" userDrawn="1">
          <p15:clr>
            <a:srgbClr val="FBAE40"/>
          </p15:clr>
        </p15:guide>
        <p15:guide id="6" pos="7344" userDrawn="1">
          <p15:clr>
            <a:srgbClr val="FBAE40"/>
          </p15:clr>
        </p15:guide>
        <p15:guide id="7" orient="horz" pos="1416" userDrawn="1">
          <p15:clr>
            <a:srgbClr val="FBAE40"/>
          </p15:clr>
        </p15:guide>
        <p15:guide id="9" orient="horz" pos="384" userDrawn="1">
          <p15:clr>
            <a:srgbClr val="FBAE40"/>
          </p15:clr>
        </p15:guide>
        <p15:guide id="10" orient="horz" pos="374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="" xmlns:a16="http://schemas.microsoft.com/office/drawing/2014/main" id="{69EF52E1-6F3C-5D9B-32DC-A156BDDE283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22647" b="86709"/>
          <a:stretch/>
        </p:blipFill>
        <p:spPr>
          <a:xfrm>
            <a:off x="-1" y="5946505"/>
            <a:ext cx="5304866" cy="911495"/>
          </a:xfrm>
          <a:custGeom>
            <a:avLst/>
            <a:gdLst>
              <a:gd name="connsiteX0" fmla="*/ 0 w 5304866"/>
              <a:gd name="connsiteY0" fmla="*/ 0 h 1912980"/>
              <a:gd name="connsiteX1" fmla="*/ 5304866 w 5304866"/>
              <a:gd name="connsiteY1" fmla="*/ 0 h 1912980"/>
              <a:gd name="connsiteX2" fmla="*/ 5304866 w 5304866"/>
              <a:gd name="connsiteY2" fmla="*/ 1912980 h 1912980"/>
              <a:gd name="connsiteX3" fmla="*/ 5304865 w 5304866"/>
              <a:gd name="connsiteY3" fmla="*/ 1912980 h 1912980"/>
              <a:gd name="connsiteX4" fmla="*/ 0 w 5304866"/>
              <a:gd name="connsiteY4" fmla="*/ 1912980 h 1912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04866" h="1912980">
                <a:moveTo>
                  <a:pt x="0" y="0"/>
                </a:moveTo>
                <a:lnTo>
                  <a:pt x="5304866" y="0"/>
                </a:lnTo>
                <a:lnTo>
                  <a:pt x="5304866" y="1912980"/>
                </a:lnTo>
                <a:lnTo>
                  <a:pt x="5304865" y="1912980"/>
                </a:lnTo>
                <a:lnTo>
                  <a:pt x="0" y="1912980"/>
                </a:lnTo>
                <a:close/>
              </a:path>
            </a:pathLst>
          </a:custGeom>
        </p:spPr>
      </p:pic>
      <p:sp>
        <p:nvSpPr>
          <p:cNvPr id="9" name="Freeform 8">
            <a:extLst>
              <a:ext uri="{FF2B5EF4-FFF2-40B4-BE49-F238E27FC236}">
                <a16:creationId xmlns="" xmlns:a16="http://schemas.microsoft.com/office/drawing/2014/main" id="{4510996E-0672-63AB-DCBF-25B251B2289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497680" y="0"/>
            <a:ext cx="1694321" cy="2692400"/>
          </a:xfrm>
          <a:custGeom>
            <a:avLst/>
            <a:gdLst>
              <a:gd name="connsiteX0" fmla="*/ 1346200 w 1694321"/>
              <a:gd name="connsiteY0" fmla="*/ 0 h 2692400"/>
              <a:gd name="connsiteX1" fmla="*/ 1617506 w 1694321"/>
              <a:gd name="connsiteY1" fmla="*/ 27350 h 2692400"/>
              <a:gd name="connsiteX2" fmla="*/ 1694321 w 1694321"/>
              <a:gd name="connsiteY2" fmla="*/ 47101 h 2692400"/>
              <a:gd name="connsiteX3" fmla="*/ 1694321 w 1694321"/>
              <a:gd name="connsiteY3" fmla="*/ 528114 h 2692400"/>
              <a:gd name="connsiteX4" fmla="*/ 1692265 w 1694321"/>
              <a:gd name="connsiteY4" fmla="*/ 526998 h 2692400"/>
              <a:gd name="connsiteX5" fmla="*/ 1346199 w 1694321"/>
              <a:gd name="connsiteY5" fmla="*/ 457130 h 2692400"/>
              <a:gd name="connsiteX6" fmla="*/ 457130 w 1694321"/>
              <a:gd name="connsiteY6" fmla="*/ 1346199 h 2692400"/>
              <a:gd name="connsiteX7" fmla="*/ 1346199 w 1694321"/>
              <a:gd name="connsiteY7" fmla="*/ 2235268 h 2692400"/>
              <a:gd name="connsiteX8" fmla="*/ 1692265 w 1694321"/>
              <a:gd name="connsiteY8" fmla="*/ 2165401 h 2692400"/>
              <a:gd name="connsiteX9" fmla="*/ 1694321 w 1694321"/>
              <a:gd name="connsiteY9" fmla="*/ 2164285 h 2692400"/>
              <a:gd name="connsiteX10" fmla="*/ 1694321 w 1694321"/>
              <a:gd name="connsiteY10" fmla="*/ 2645299 h 2692400"/>
              <a:gd name="connsiteX11" fmla="*/ 1617506 w 1694321"/>
              <a:gd name="connsiteY11" fmla="*/ 2665050 h 2692400"/>
              <a:gd name="connsiteX12" fmla="*/ 1346200 w 1694321"/>
              <a:gd name="connsiteY12" fmla="*/ 2692400 h 2692400"/>
              <a:gd name="connsiteX13" fmla="*/ 0 w 1694321"/>
              <a:gd name="connsiteY13" fmla="*/ 1346200 h 2692400"/>
              <a:gd name="connsiteX14" fmla="*/ 1346200 w 1694321"/>
              <a:gd name="connsiteY14" fmla="*/ 0 h 269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94321" h="2692400">
                <a:moveTo>
                  <a:pt x="1346200" y="0"/>
                </a:moveTo>
                <a:cubicBezTo>
                  <a:pt x="1439136" y="0"/>
                  <a:pt x="1529872" y="9417"/>
                  <a:pt x="1617506" y="27350"/>
                </a:cubicBezTo>
                <a:lnTo>
                  <a:pt x="1694321" y="47101"/>
                </a:lnTo>
                <a:lnTo>
                  <a:pt x="1694321" y="528114"/>
                </a:lnTo>
                <a:lnTo>
                  <a:pt x="1692265" y="526998"/>
                </a:lnTo>
                <a:cubicBezTo>
                  <a:pt x="1585898" y="482008"/>
                  <a:pt x="1468954" y="457130"/>
                  <a:pt x="1346199" y="457130"/>
                </a:cubicBezTo>
                <a:cubicBezTo>
                  <a:pt x="855180" y="457130"/>
                  <a:pt x="457130" y="855180"/>
                  <a:pt x="457130" y="1346199"/>
                </a:cubicBezTo>
                <a:cubicBezTo>
                  <a:pt x="457130" y="1837218"/>
                  <a:pt x="855180" y="2235268"/>
                  <a:pt x="1346199" y="2235268"/>
                </a:cubicBezTo>
                <a:cubicBezTo>
                  <a:pt x="1468954" y="2235268"/>
                  <a:pt x="1585898" y="2210390"/>
                  <a:pt x="1692265" y="2165401"/>
                </a:cubicBezTo>
                <a:lnTo>
                  <a:pt x="1694321" y="2164285"/>
                </a:lnTo>
                <a:lnTo>
                  <a:pt x="1694321" y="2645299"/>
                </a:lnTo>
                <a:lnTo>
                  <a:pt x="1617506" y="2665050"/>
                </a:lnTo>
                <a:cubicBezTo>
                  <a:pt x="1529872" y="2682983"/>
                  <a:pt x="1439136" y="2692400"/>
                  <a:pt x="1346200" y="2692400"/>
                </a:cubicBezTo>
                <a:cubicBezTo>
                  <a:pt x="602714" y="2692400"/>
                  <a:pt x="0" y="2089686"/>
                  <a:pt x="0" y="1346200"/>
                </a:cubicBezTo>
                <a:cubicBezTo>
                  <a:pt x="0" y="602714"/>
                  <a:pt x="602714" y="0"/>
                  <a:pt x="13462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D1A089D1-3F91-4EA1-F598-0EDD4632E4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1185" y="621972"/>
            <a:ext cx="6400800" cy="1828800"/>
          </a:xfrm>
        </p:spPr>
        <p:txBody>
          <a:bodyPr lIns="0" tIns="0" rIns="0" bIns="0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="" xmlns:a16="http://schemas.microsoft.com/office/drawing/2014/main" id="{5DE2B4D4-87FA-ACC4-A0FD-E98B07CE9852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811185" y="3067050"/>
            <a:ext cx="6400800" cy="3048000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  <a:lvl2pPr marL="411480">
              <a:defRPr sz="1800"/>
            </a:lvl2pPr>
            <a:lvl3pPr marL="685800">
              <a:defRPr sz="1800"/>
            </a:lvl3pPr>
            <a:lvl4pPr marL="1051560">
              <a:defRPr sz="1800"/>
            </a:lvl4pPr>
            <a:lvl5pPr marL="1417320">
              <a:defRPr sz="1800"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A58F85D-7A7F-3D36-8C6A-6589D66D2AFD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7861300" y="3067050"/>
            <a:ext cx="3519515" cy="3048000"/>
          </a:xfrm>
        </p:spPr>
        <p:txBody>
          <a:bodyPr lIns="0" tIns="0" rIns="0" bIns="0"/>
          <a:lstStyle>
            <a:lvl1pPr marL="342900" indent="-342900">
              <a:buFont typeface="+mj-lt"/>
              <a:buAutoNum type="arabicPeriod"/>
              <a:defRPr sz="1800"/>
            </a:lvl1pPr>
            <a:lvl2pPr marL="525780" indent="-342900">
              <a:buFont typeface="+mj-lt"/>
              <a:buAutoNum type="alphaLcPeriod"/>
              <a:defRPr sz="1800"/>
            </a:lvl2pPr>
            <a:lvl3pPr marL="800100" indent="-342900">
              <a:buFont typeface="+mj-lt"/>
              <a:buAutoNum type="arabicParenR"/>
              <a:defRPr sz="1800"/>
            </a:lvl3pPr>
            <a:lvl4pPr marL="1165860" indent="-342900">
              <a:buFont typeface="+mj-lt"/>
              <a:buAutoNum type="alphaLcPeriod"/>
              <a:defRPr sz="1800"/>
            </a:lvl4pPr>
            <a:lvl5pPr marL="1531620" indent="-342900">
              <a:buFont typeface="+mj-lt"/>
              <a:buAutoNum type="romanLcPeriod"/>
              <a:defRPr sz="1800"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="" xmlns:a16="http://schemas.microsoft.com/office/drawing/2014/main" id="{C36FD22D-E552-7707-178A-C415B32A85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PRESENTATION TITLE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="" xmlns:a16="http://schemas.microsoft.com/office/drawing/2014/main" id="{DCF2C4E6-14A3-F03B-CAE2-C92DC19E7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>
            <a:noAutofit/>
          </a:bodyPr>
          <a:lstStyle/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7694533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3840" userDrawn="1">
          <p15:clr>
            <a:srgbClr val="FBAE40"/>
          </p15:clr>
        </p15:guide>
        <p15:guide id="2" orient="horz" pos="1008" userDrawn="1">
          <p15:clr>
            <a:srgbClr val="FBAE40"/>
          </p15:clr>
        </p15:guide>
        <p15:guide id="3" orient="horz" pos="1560" userDrawn="1">
          <p15:clr>
            <a:srgbClr val="FBAE40"/>
          </p15:clr>
        </p15:guide>
        <p15:guide id="4" pos="312" userDrawn="1">
          <p15:clr>
            <a:srgbClr val="FBAE40"/>
          </p15:clr>
        </p15:guide>
        <p15:guide id="5" pos="816" userDrawn="1">
          <p15:clr>
            <a:srgbClr val="FBAE40"/>
          </p15:clr>
        </p15:guide>
        <p15:guide id="6" pos="6336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="" xmlns:a16="http://schemas.microsoft.com/office/drawing/2014/main" id="{D8C74DBB-978B-8EA5-44E6-3AF3F58B700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45028" b="67254"/>
          <a:stretch>
            <a:fillRect/>
          </a:stretch>
        </p:blipFill>
        <p:spPr>
          <a:xfrm>
            <a:off x="0" y="4612248"/>
            <a:ext cx="3769950" cy="2245753"/>
          </a:xfrm>
          <a:custGeom>
            <a:avLst/>
            <a:gdLst>
              <a:gd name="connsiteX0" fmla="*/ 0 w 3769950"/>
              <a:gd name="connsiteY0" fmla="*/ 0 h 2245753"/>
              <a:gd name="connsiteX1" fmla="*/ 3769950 w 3769950"/>
              <a:gd name="connsiteY1" fmla="*/ 0 h 2245753"/>
              <a:gd name="connsiteX2" fmla="*/ 3769950 w 3769950"/>
              <a:gd name="connsiteY2" fmla="*/ 2245753 h 2245753"/>
              <a:gd name="connsiteX3" fmla="*/ 0 w 3769950"/>
              <a:gd name="connsiteY3" fmla="*/ 2245753 h 2245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9950" h="2245753">
                <a:moveTo>
                  <a:pt x="0" y="0"/>
                </a:moveTo>
                <a:lnTo>
                  <a:pt x="3769950" y="0"/>
                </a:lnTo>
                <a:lnTo>
                  <a:pt x="3769950" y="2245753"/>
                </a:lnTo>
                <a:lnTo>
                  <a:pt x="0" y="2245753"/>
                </a:lnTo>
                <a:close/>
              </a:path>
            </a:pathLst>
          </a:custGeom>
        </p:spPr>
      </p:pic>
      <p:pic>
        <p:nvPicPr>
          <p:cNvPr id="4" name="Graphic 3">
            <a:extLst>
              <a:ext uri="{FF2B5EF4-FFF2-40B4-BE49-F238E27FC236}">
                <a16:creationId xmlns="" xmlns:a16="http://schemas.microsoft.com/office/drawing/2014/main" id="{F7D965D3-2ED5-0347-F848-6C2A1D36AEB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r="55513" b="14154"/>
          <a:stretch>
            <a:fillRect/>
          </a:stretch>
        </p:blipFill>
        <p:spPr>
          <a:xfrm>
            <a:off x="9141088" y="970666"/>
            <a:ext cx="3050912" cy="5887335"/>
          </a:xfrm>
          <a:custGeom>
            <a:avLst/>
            <a:gdLst>
              <a:gd name="connsiteX0" fmla="*/ 0 w 3050912"/>
              <a:gd name="connsiteY0" fmla="*/ 0 h 5887335"/>
              <a:gd name="connsiteX1" fmla="*/ 3050912 w 3050912"/>
              <a:gd name="connsiteY1" fmla="*/ 0 h 5887335"/>
              <a:gd name="connsiteX2" fmla="*/ 3050912 w 3050912"/>
              <a:gd name="connsiteY2" fmla="*/ 5887335 h 5887335"/>
              <a:gd name="connsiteX3" fmla="*/ 0 w 3050912"/>
              <a:gd name="connsiteY3" fmla="*/ 5887335 h 5887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0912" h="5887335">
                <a:moveTo>
                  <a:pt x="0" y="0"/>
                </a:moveTo>
                <a:lnTo>
                  <a:pt x="3050912" y="0"/>
                </a:lnTo>
                <a:lnTo>
                  <a:pt x="3050912" y="5887335"/>
                </a:lnTo>
                <a:lnTo>
                  <a:pt x="0" y="5887335"/>
                </a:lnTo>
                <a:close/>
              </a:path>
            </a:pathLst>
          </a:custGeom>
        </p:spPr>
      </p:pic>
      <p:sp>
        <p:nvSpPr>
          <p:cNvPr id="20" name="Title 1">
            <a:extLst>
              <a:ext uri="{FF2B5EF4-FFF2-40B4-BE49-F238E27FC236}">
                <a16:creationId xmlns="" xmlns:a16="http://schemas.microsoft.com/office/drawing/2014/main" id="{1CBEC63C-AA69-807D-2A93-BC45B1BDF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184" y="621973"/>
            <a:ext cx="7309086" cy="1828800"/>
          </a:xfrm>
        </p:spPr>
        <p:txBody>
          <a:bodyPr lIns="0" tIns="0" rIns="0" bIns="0">
            <a:noAutofit/>
          </a:bodyPr>
          <a:lstStyle/>
          <a:p>
            <a:endParaRPr lang="en-US" dirty="0"/>
          </a:p>
        </p:txBody>
      </p:sp>
      <p:sp>
        <p:nvSpPr>
          <p:cNvPr id="5" name="Table Placeholder 4">
            <a:extLst>
              <a:ext uri="{FF2B5EF4-FFF2-40B4-BE49-F238E27FC236}">
                <a16:creationId xmlns="" xmlns:a16="http://schemas.microsoft.com/office/drawing/2014/main" id="{3E0C7AAD-1535-12DC-133E-2253BF501721}"/>
              </a:ext>
            </a:extLst>
          </p:cNvPr>
          <p:cNvSpPr>
            <a:spLocks noGrp="1"/>
          </p:cNvSpPr>
          <p:nvPr>
            <p:ph type="tbl" sz="quarter" idx="12" hasCustomPrompt="1"/>
          </p:nvPr>
        </p:nvSpPr>
        <p:spPr>
          <a:xfrm>
            <a:off x="811183" y="2757488"/>
            <a:ext cx="10548967" cy="3399964"/>
          </a:xfrm>
        </p:spPr>
        <p:txBody>
          <a:bodyPr/>
          <a:lstStyle/>
          <a:p>
            <a:r>
              <a:rPr lang="en-US" dirty="0"/>
              <a:t>Click icon to insert table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="" xmlns:a16="http://schemas.microsoft.com/office/drawing/2014/main" id="{C36FD22D-E552-7707-178A-C415B32A85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="" xmlns:a16="http://schemas.microsoft.com/office/drawing/2014/main" id="{DCF2C4E6-14A3-F03B-CAE2-C92DC19E7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3697493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3840" userDrawn="1">
          <p15:clr>
            <a:srgbClr val="FBAE40"/>
          </p15:clr>
        </p15:guide>
        <p15:guide id="2" orient="horz" pos="1008" userDrawn="1">
          <p15:clr>
            <a:srgbClr val="FBAE40"/>
          </p15:clr>
        </p15:guide>
        <p15:guide id="3" orient="horz" pos="1560" userDrawn="1">
          <p15:clr>
            <a:srgbClr val="FBAE40"/>
          </p15:clr>
        </p15:guide>
        <p15:guide id="4" pos="312" userDrawn="1">
          <p15:clr>
            <a:srgbClr val="FBAE40"/>
          </p15:clr>
        </p15:guide>
        <p15:guide id="5" pos="816" userDrawn="1">
          <p15:clr>
            <a:srgbClr val="FBAE40"/>
          </p15:clr>
        </p15:guide>
        <p15:guide id="6" pos="6336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="" xmlns:a16="http://schemas.microsoft.com/office/drawing/2014/main" id="{48AC6985-AA41-BCAE-CEDF-E736D973B5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1184" y="612647"/>
            <a:ext cx="10002589" cy="3657600"/>
          </a:xfrm>
        </p:spPr>
        <p:txBody>
          <a:bodyPr lIns="0" tIns="0" rIns="0" bIns="0" anchor="b">
            <a:noAutofit/>
          </a:bodyPr>
          <a:lstStyle>
            <a:lvl1pPr mar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7000"/>
            </a:lvl1pPr>
          </a:lstStyle>
          <a:p>
            <a:endParaRPr lang="en-US" dirty="0"/>
          </a:p>
        </p:txBody>
      </p:sp>
      <p:sp>
        <p:nvSpPr>
          <p:cNvPr id="19" name="Subtitle 2">
            <a:extLst>
              <a:ext uri="{FF2B5EF4-FFF2-40B4-BE49-F238E27FC236}">
                <a16:creationId xmlns="" xmlns:a16="http://schemas.microsoft.com/office/drawing/2014/main" id="{A7B85660-94E4-85D1-95CA-415513A0355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1185" y="4724033"/>
            <a:ext cx="7000972" cy="1709423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="1" i="0">
                <a:solidFill>
                  <a:schemeClr val="accent4"/>
                </a:solidFill>
                <a:latin typeface="+mj-lt"/>
                <a:cs typeface="Arial Black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1DCAF5C0-1B51-02B5-924D-230575353A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 rot="10800000">
            <a:off x="9829617" y="4724034"/>
            <a:ext cx="2133966" cy="2133966"/>
            <a:chOff x="9654699" y="2229295"/>
            <a:chExt cx="2133966" cy="2133966"/>
          </a:xfrm>
        </p:grpSpPr>
        <p:sp>
          <p:nvSpPr>
            <p:cNvPr id="3" name="Freeform 11">
              <a:extLst>
                <a:ext uri="{FF2B5EF4-FFF2-40B4-BE49-F238E27FC236}">
                  <a16:creationId xmlns="" xmlns:a16="http://schemas.microsoft.com/office/drawing/2014/main" id="{41AAE8D5-8E6A-7CBE-9018-DD8F3493D049}"/>
                </a:ext>
              </a:extLst>
            </p:cNvPr>
            <p:cNvSpPr/>
            <p:nvPr/>
          </p:nvSpPr>
          <p:spPr>
            <a:xfrm>
              <a:off x="9655348" y="3309113"/>
              <a:ext cx="2132669" cy="1054148"/>
            </a:xfrm>
            <a:custGeom>
              <a:avLst/>
              <a:gdLst>
                <a:gd name="connsiteX0" fmla="*/ 1345382 w 2690764"/>
                <a:gd name="connsiteY0" fmla="*/ 0 h 1330006"/>
                <a:gd name="connsiteX1" fmla="*/ 2684632 w 2690764"/>
                <a:gd name="connsiteY1" fmla="*/ 1208559 h 1330006"/>
                <a:gd name="connsiteX2" fmla="*/ 2690764 w 2690764"/>
                <a:gd name="connsiteY2" fmla="*/ 1330006 h 1330006"/>
                <a:gd name="connsiteX3" fmla="*/ 0 w 2690764"/>
                <a:gd name="connsiteY3" fmla="*/ 1330006 h 1330006"/>
                <a:gd name="connsiteX4" fmla="*/ 6132 w 2690764"/>
                <a:gd name="connsiteY4" fmla="*/ 1208559 h 1330006"/>
                <a:gd name="connsiteX5" fmla="*/ 1345382 w 2690764"/>
                <a:gd name="connsiteY5" fmla="*/ 0 h 133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0764" h="1330006">
                  <a:moveTo>
                    <a:pt x="1345382" y="0"/>
                  </a:moveTo>
                  <a:cubicBezTo>
                    <a:pt x="2042400" y="0"/>
                    <a:pt x="2615693" y="529729"/>
                    <a:pt x="2684632" y="1208559"/>
                  </a:cubicBezTo>
                  <a:lnTo>
                    <a:pt x="2690764" y="1330006"/>
                  </a:lnTo>
                  <a:lnTo>
                    <a:pt x="0" y="1330006"/>
                  </a:lnTo>
                  <a:lnTo>
                    <a:pt x="6132" y="1208559"/>
                  </a:lnTo>
                  <a:cubicBezTo>
                    <a:pt x="75071" y="529729"/>
                    <a:pt x="648364" y="0"/>
                    <a:pt x="13453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" name="Freeform 12">
              <a:extLst>
                <a:ext uri="{FF2B5EF4-FFF2-40B4-BE49-F238E27FC236}">
                  <a16:creationId xmlns="" xmlns:a16="http://schemas.microsoft.com/office/drawing/2014/main" id="{C694532E-B147-38A2-55EE-24483385016A}"/>
                </a:ext>
              </a:extLst>
            </p:cNvPr>
            <p:cNvSpPr/>
            <p:nvPr/>
          </p:nvSpPr>
          <p:spPr>
            <a:xfrm>
              <a:off x="9654699" y="2229295"/>
              <a:ext cx="2133966" cy="1079818"/>
            </a:xfrm>
            <a:custGeom>
              <a:avLst/>
              <a:gdLst>
                <a:gd name="connsiteX0" fmla="*/ 818 w 2692400"/>
                <a:gd name="connsiteY0" fmla="*/ 0 h 1362394"/>
                <a:gd name="connsiteX1" fmla="*/ 2691582 w 2692400"/>
                <a:gd name="connsiteY1" fmla="*/ 0 h 1362394"/>
                <a:gd name="connsiteX2" fmla="*/ 2692400 w 2692400"/>
                <a:gd name="connsiteY2" fmla="*/ 16194 h 1362394"/>
                <a:gd name="connsiteX3" fmla="*/ 1346200 w 2692400"/>
                <a:gd name="connsiteY3" fmla="*/ 1362394 h 1362394"/>
                <a:gd name="connsiteX4" fmla="*/ 0 w 2692400"/>
                <a:gd name="connsiteY4" fmla="*/ 16194 h 1362394"/>
                <a:gd name="connsiteX5" fmla="*/ 818 w 2692400"/>
                <a:gd name="connsiteY5" fmla="*/ 0 h 136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2400" h="1362394">
                  <a:moveTo>
                    <a:pt x="818" y="0"/>
                  </a:moveTo>
                  <a:lnTo>
                    <a:pt x="2691582" y="0"/>
                  </a:lnTo>
                  <a:lnTo>
                    <a:pt x="2692400" y="16194"/>
                  </a:lnTo>
                  <a:cubicBezTo>
                    <a:pt x="2692400" y="759680"/>
                    <a:pt x="2089686" y="1362394"/>
                    <a:pt x="1346200" y="1362394"/>
                  </a:cubicBezTo>
                  <a:cubicBezTo>
                    <a:pt x="602714" y="1362394"/>
                    <a:pt x="0" y="759680"/>
                    <a:pt x="0" y="16194"/>
                  </a:cubicBezTo>
                  <a:lnTo>
                    <a:pt x="81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pic>
        <p:nvPicPr>
          <p:cNvPr id="5" name="Graphic 4">
            <a:extLst>
              <a:ext uri="{FF2B5EF4-FFF2-40B4-BE49-F238E27FC236}">
                <a16:creationId xmlns="" xmlns:a16="http://schemas.microsoft.com/office/drawing/2014/main" id="{114B3BE5-2D39-542C-00BB-A940C568E43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t="52884" r="34757"/>
          <a:stretch>
            <a:fillRect/>
          </a:stretch>
        </p:blipFill>
        <p:spPr>
          <a:xfrm>
            <a:off x="7717670" y="0"/>
            <a:ext cx="4474331" cy="3231221"/>
          </a:xfrm>
          <a:custGeom>
            <a:avLst/>
            <a:gdLst>
              <a:gd name="connsiteX0" fmla="*/ 0 w 4474331"/>
              <a:gd name="connsiteY0" fmla="*/ 0 h 3231221"/>
              <a:gd name="connsiteX1" fmla="*/ 4474331 w 4474331"/>
              <a:gd name="connsiteY1" fmla="*/ 0 h 3231221"/>
              <a:gd name="connsiteX2" fmla="*/ 4474331 w 4474331"/>
              <a:gd name="connsiteY2" fmla="*/ 3231221 h 3231221"/>
              <a:gd name="connsiteX3" fmla="*/ 0 w 4474331"/>
              <a:gd name="connsiteY3" fmla="*/ 3231221 h 3231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4331" h="3231221">
                <a:moveTo>
                  <a:pt x="0" y="0"/>
                </a:moveTo>
                <a:lnTo>
                  <a:pt x="4474331" y="0"/>
                </a:lnTo>
                <a:lnTo>
                  <a:pt x="4474331" y="3231221"/>
                </a:lnTo>
                <a:lnTo>
                  <a:pt x="0" y="323122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="" xmlns:p14="http://schemas.microsoft.com/office/powerpoint/2010/main" val="2988813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1185" y="621973"/>
            <a:ext cx="6400800" cy="1828800"/>
          </a:xfrm>
        </p:spPr>
        <p:txBody>
          <a:bodyPr lIns="0" tIns="0" rIns="0" bIns="0">
            <a:noAutofit/>
          </a:bodyPr>
          <a:lstStyle>
            <a:lvl1pPr>
              <a:defRPr baseline="0"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="" xmlns:a16="http://schemas.microsoft.com/office/drawing/2014/main" id="{B3606A3B-5B75-C830-0580-02B3AF648B3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t="16698" r="40000"/>
          <a:stretch>
            <a:fillRect/>
          </a:stretch>
        </p:blipFill>
        <p:spPr>
          <a:xfrm>
            <a:off x="8077200" y="0"/>
            <a:ext cx="4114800" cy="5712824"/>
          </a:xfrm>
          <a:custGeom>
            <a:avLst/>
            <a:gdLst>
              <a:gd name="connsiteX0" fmla="*/ 0 w 4114800"/>
              <a:gd name="connsiteY0" fmla="*/ 0 h 5712824"/>
              <a:gd name="connsiteX1" fmla="*/ 4114800 w 4114800"/>
              <a:gd name="connsiteY1" fmla="*/ 0 h 5712824"/>
              <a:gd name="connsiteX2" fmla="*/ 4114800 w 4114800"/>
              <a:gd name="connsiteY2" fmla="*/ 5712824 h 5712824"/>
              <a:gd name="connsiteX3" fmla="*/ 0 w 4114800"/>
              <a:gd name="connsiteY3" fmla="*/ 5712824 h 571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4800" h="5712824">
                <a:moveTo>
                  <a:pt x="0" y="0"/>
                </a:moveTo>
                <a:lnTo>
                  <a:pt x="4114800" y="0"/>
                </a:lnTo>
                <a:lnTo>
                  <a:pt x="4114800" y="5712824"/>
                </a:lnTo>
                <a:lnTo>
                  <a:pt x="0" y="5712824"/>
                </a:lnTo>
                <a:close/>
              </a:path>
            </a:pathLst>
          </a:custGeom>
        </p:spPr>
      </p:pic>
      <p:sp>
        <p:nvSpPr>
          <p:cNvPr id="12" name="Oval 11">
            <a:extLst>
              <a:ext uri="{FF2B5EF4-FFF2-40B4-BE49-F238E27FC236}">
                <a16:creationId xmlns="" xmlns:a16="http://schemas.microsoft.com/office/drawing/2014/main" id="{45B92DB2-64DD-608F-360F-52958A93EB5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445683" y="944192"/>
            <a:ext cx="1291008" cy="129100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1CA1AC91-E5AE-A457-178C-6A577DAAF4C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11185" y="2774786"/>
            <a:ext cx="6400800" cy="3257550"/>
          </a:xfrm>
        </p:spPr>
        <p:txBody>
          <a:bodyPr lIns="0"/>
          <a:lstStyle>
            <a:lvl1pPr marL="0" indent="0">
              <a:buNone/>
              <a:defRPr sz="2400"/>
            </a:lvl1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9D4FED77-2877-7D28-E27C-7BE9F5E739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1185" y="6356350"/>
            <a:ext cx="4411509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200" b="0" i="0" spc="5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90785AC1-54EA-61EE-115B-C1910CC60A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37615" y="635635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200" b="1" i="0" spc="50" baseline="0">
                <a:solidFill>
                  <a:schemeClr val="bg1"/>
                </a:solidFill>
                <a:latin typeface="+mn-lt"/>
                <a:cs typeface="Arial Black" panose="020B0604020202020204" pitchFamily="34" charset="0"/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6458743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3840" userDrawn="1">
          <p15:clr>
            <a:srgbClr val="FBAE40"/>
          </p15:clr>
        </p15:guide>
        <p15:guide id="2" orient="horz" pos="1008" userDrawn="1">
          <p15:clr>
            <a:srgbClr val="FBAE40"/>
          </p15:clr>
        </p15:guide>
        <p15:guide id="3" orient="horz" pos="1560" userDrawn="1">
          <p15:clr>
            <a:srgbClr val="FBAE40"/>
          </p15:clr>
        </p15:guide>
        <p15:guide id="4" pos="312" userDrawn="1">
          <p15:clr>
            <a:srgbClr val="FBAE40"/>
          </p15:clr>
        </p15:guide>
        <p15:guide id="5" pos="81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Pictur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="" xmlns:a16="http://schemas.microsoft.com/office/drawing/2014/main" id="{F0B2CA14-03DC-FC05-7713-E0261B4B2F3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3642" b="69630"/>
          <a:stretch>
            <a:fillRect/>
          </a:stretch>
        </p:blipFill>
        <p:spPr>
          <a:xfrm>
            <a:off x="1" y="4775200"/>
            <a:ext cx="6608233" cy="2082800"/>
          </a:xfrm>
          <a:custGeom>
            <a:avLst/>
            <a:gdLst>
              <a:gd name="connsiteX0" fmla="*/ 0 w 6608233"/>
              <a:gd name="connsiteY0" fmla="*/ 0 h 2082800"/>
              <a:gd name="connsiteX1" fmla="*/ 6608233 w 6608233"/>
              <a:gd name="connsiteY1" fmla="*/ 0 h 2082800"/>
              <a:gd name="connsiteX2" fmla="*/ 6608233 w 6608233"/>
              <a:gd name="connsiteY2" fmla="*/ 2082800 h 2082800"/>
              <a:gd name="connsiteX3" fmla="*/ 0 w 6608233"/>
              <a:gd name="connsiteY3" fmla="*/ 2082800 h 208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8233" h="2082800">
                <a:moveTo>
                  <a:pt x="0" y="0"/>
                </a:moveTo>
                <a:lnTo>
                  <a:pt x="6608233" y="0"/>
                </a:lnTo>
                <a:lnTo>
                  <a:pt x="6608233" y="2082800"/>
                </a:lnTo>
                <a:lnTo>
                  <a:pt x="0" y="2082800"/>
                </a:lnTo>
                <a:close/>
              </a:path>
            </a:pathLst>
          </a:custGeom>
        </p:spPr>
      </p:pic>
      <p:sp>
        <p:nvSpPr>
          <p:cNvPr id="5" name="Freeform 4">
            <a:extLst>
              <a:ext uri="{FF2B5EF4-FFF2-40B4-BE49-F238E27FC236}">
                <a16:creationId xmlns="" xmlns:a16="http://schemas.microsoft.com/office/drawing/2014/main" id="{5EC223C2-E475-8E7A-48D4-A9BC2EB693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49382" y="1747860"/>
            <a:ext cx="2692400" cy="2692400"/>
          </a:xfrm>
          <a:custGeom>
            <a:avLst/>
            <a:gdLst>
              <a:gd name="connsiteX0" fmla="*/ 1346200 w 2692400"/>
              <a:gd name="connsiteY0" fmla="*/ 0 h 2692400"/>
              <a:gd name="connsiteX1" fmla="*/ 2692400 w 2692400"/>
              <a:gd name="connsiteY1" fmla="*/ 1346200 h 2692400"/>
              <a:gd name="connsiteX2" fmla="*/ 1346200 w 2692400"/>
              <a:gd name="connsiteY2" fmla="*/ 2692400 h 2692400"/>
              <a:gd name="connsiteX3" fmla="*/ 0 w 2692400"/>
              <a:gd name="connsiteY3" fmla="*/ 1346200 h 2692400"/>
              <a:gd name="connsiteX4" fmla="*/ 1346200 w 2692400"/>
              <a:gd name="connsiteY4" fmla="*/ 0 h 2692400"/>
              <a:gd name="connsiteX5" fmla="*/ 1346199 w 2692400"/>
              <a:gd name="connsiteY5" fmla="*/ 457130 h 2692400"/>
              <a:gd name="connsiteX6" fmla="*/ 457130 w 2692400"/>
              <a:gd name="connsiteY6" fmla="*/ 1346199 h 2692400"/>
              <a:gd name="connsiteX7" fmla="*/ 1346199 w 2692400"/>
              <a:gd name="connsiteY7" fmla="*/ 2235268 h 2692400"/>
              <a:gd name="connsiteX8" fmla="*/ 2235268 w 2692400"/>
              <a:gd name="connsiteY8" fmla="*/ 1346199 h 2692400"/>
              <a:gd name="connsiteX9" fmla="*/ 1346199 w 2692400"/>
              <a:gd name="connsiteY9" fmla="*/ 457130 h 269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92400" h="2692400">
                <a:moveTo>
                  <a:pt x="1346200" y="0"/>
                </a:moveTo>
                <a:cubicBezTo>
                  <a:pt x="2089686" y="0"/>
                  <a:pt x="2692400" y="602714"/>
                  <a:pt x="2692400" y="1346200"/>
                </a:cubicBezTo>
                <a:cubicBezTo>
                  <a:pt x="2692400" y="2089686"/>
                  <a:pt x="2089686" y="2692400"/>
                  <a:pt x="1346200" y="2692400"/>
                </a:cubicBezTo>
                <a:cubicBezTo>
                  <a:pt x="602714" y="2692400"/>
                  <a:pt x="0" y="2089686"/>
                  <a:pt x="0" y="1346200"/>
                </a:cubicBezTo>
                <a:cubicBezTo>
                  <a:pt x="0" y="602714"/>
                  <a:pt x="602714" y="0"/>
                  <a:pt x="1346200" y="0"/>
                </a:cubicBezTo>
                <a:close/>
                <a:moveTo>
                  <a:pt x="1346199" y="457130"/>
                </a:moveTo>
                <a:cubicBezTo>
                  <a:pt x="855180" y="457130"/>
                  <a:pt x="457130" y="855180"/>
                  <a:pt x="457130" y="1346199"/>
                </a:cubicBezTo>
                <a:cubicBezTo>
                  <a:pt x="457130" y="1837218"/>
                  <a:pt x="855180" y="2235268"/>
                  <a:pt x="1346199" y="2235268"/>
                </a:cubicBezTo>
                <a:cubicBezTo>
                  <a:pt x="1837218" y="2235268"/>
                  <a:pt x="2235268" y="1837218"/>
                  <a:pt x="2235268" y="1346199"/>
                </a:cubicBezTo>
                <a:cubicBezTo>
                  <a:pt x="2235268" y="855180"/>
                  <a:pt x="1837218" y="457130"/>
                  <a:pt x="1346199" y="457130"/>
                </a:cubicBezTo>
                <a:close/>
              </a:path>
            </a:pathLst>
          </a:custGeom>
          <a:solidFill>
            <a:srgbClr val="D5D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="" xmlns:a16="http://schemas.microsoft.com/office/drawing/2014/main" id="{1BD9D7CE-BCD9-0B12-1945-C5FFE31A7DA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793014" y="361075"/>
            <a:ext cx="2115351" cy="21153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="" xmlns:a16="http://schemas.microsoft.com/office/drawing/2014/main" id="{9455275E-28AB-F0B7-E799-5116B11205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1185" y="827307"/>
            <a:ext cx="6400800" cy="5203387"/>
          </a:xfrm>
        </p:spPr>
        <p:txBody>
          <a:bodyPr lIns="0" tIns="0" rIns="0" bIns="0" anchor="ctr">
            <a:noAutofit/>
          </a:bodyPr>
          <a:lstStyle>
            <a:lvl1pPr>
              <a:defRPr sz="54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="" xmlns:a16="http://schemas.microsoft.com/office/drawing/2014/main" id="{97BD7E0A-39A9-0CF7-F1CE-E777075BFA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401915" y="3046905"/>
            <a:ext cx="3456590" cy="3456590"/>
          </a:xfrm>
          <a:custGeom>
            <a:avLst/>
            <a:gdLst>
              <a:gd name="connsiteX0" fmla="*/ 1728295 w 3456590"/>
              <a:gd name="connsiteY0" fmla="*/ 0 h 3456590"/>
              <a:gd name="connsiteX1" fmla="*/ 3456590 w 3456590"/>
              <a:gd name="connsiteY1" fmla="*/ 1728295 h 3456590"/>
              <a:gd name="connsiteX2" fmla="*/ 1728295 w 3456590"/>
              <a:gd name="connsiteY2" fmla="*/ 3456590 h 3456590"/>
              <a:gd name="connsiteX3" fmla="*/ 0 w 3456590"/>
              <a:gd name="connsiteY3" fmla="*/ 1728295 h 3456590"/>
              <a:gd name="connsiteX4" fmla="*/ 1728295 w 3456590"/>
              <a:gd name="connsiteY4" fmla="*/ 0 h 3456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6590" h="3456590">
                <a:moveTo>
                  <a:pt x="1728295" y="0"/>
                </a:moveTo>
                <a:cubicBezTo>
                  <a:pt x="2682806" y="0"/>
                  <a:pt x="3456590" y="773784"/>
                  <a:pt x="3456590" y="1728295"/>
                </a:cubicBezTo>
                <a:cubicBezTo>
                  <a:pt x="3456590" y="2682806"/>
                  <a:pt x="2682806" y="3456590"/>
                  <a:pt x="1728295" y="3456590"/>
                </a:cubicBezTo>
                <a:cubicBezTo>
                  <a:pt x="773784" y="3456590"/>
                  <a:pt x="0" y="2682806"/>
                  <a:pt x="0" y="1728295"/>
                </a:cubicBezTo>
                <a:cubicBezTo>
                  <a:pt x="0" y="773784"/>
                  <a:pt x="773784" y="0"/>
                  <a:pt x="1728295" y="0"/>
                </a:cubicBezTo>
                <a:close/>
              </a:path>
            </a:pathLst>
          </a:custGeom>
          <a:ln w="57150">
            <a:noFill/>
          </a:ln>
        </p:spPr>
        <p:txBody>
          <a:bodyPr wrap="square" tIns="137160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="" xmlns:a16="http://schemas.microsoft.com/office/drawing/2014/main" id="{C36FD22D-E552-7707-178A-C415B32A85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PRESENTATION TITLE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="" xmlns:a16="http://schemas.microsoft.com/office/drawing/2014/main" id="{DCF2C4E6-14A3-F03B-CAE2-C92DC19E7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>
            <a:noAutofit/>
          </a:bodyPr>
          <a:lstStyle/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7316365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3840" userDrawn="1">
          <p15:clr>
            <a:srgbClr val="FBAE40"/>
          </p15:clr>
        </p15:guide>
        <p15:guide id="2" orient="horz" pos="1008" userDrawn="1">
          <p15:clr>
            <a:srgbClr val="FBAE40"/>
          </p15:clr>
        </p15:guide>
        <p15:guide id="3" orient="horz" pos="1560" userDrawn="1">
          <p15:clr>
            <a:srgbClr val="FBAE40"/>
          </p15:clr>
        </p15:guide>
        <p15:guide id="4" pos="312" userDrawn="1">
          <p15:clr>
            <a:srgbClr val="FBAE40"/>
          </p15:clr>
        </p15:guide>
        <p15:guide id="5" pos="816" userDrawn="1">
          <p15:clr>
            <a:srgbClr val="FBAE40"/>
          </p15:clr>
        </p15:guide>
        <p15:guide id="6" pos="7344" userDrawn="1">
          <p15:clr>
            <a:srgbClr val="FBAE40"/>
          </p15:clr>
        </p15:guide>
        <p15:guide id="7" orient="horz" pos="1416" userDrawn="1">
          <p15:clr>
            <a:srgbClr val="FBAE40"/>
          </p15:clr>
        </p15:guide>
        <p15:guide id="9" orient="horz" pos="384" userDrawn="1">
          <p15:clr>
            <a:srgbClr val="FBAE40"/>
          </p15:clr>
        </p15:guide>
        <p15:guide id="10" orient="horz" pos="3744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>
            <a:extLst>
              <a:ext uri="{FF2B5EF4-FFF2-40B4-BE49-F238E27FC236}">
                <a16:creationId xmlns="" xmlns:a16="http://schemas.microsoft.com/office/drawing/2014/main" id="{269C21E5-B8EE-7438-A771-34BC8006E13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385898" y="0"/>
            <a:ext cx="1574573" cy="3954463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="" xmlns:a16="http://schemas.microsoft.com/office/drawing/2014/main" id="{18F333FA-6DDE-DB6C-73BB-FE838797742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15508" y="4240999"/>
            <a:ext cx="2115351" cy="21153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AB87953E-96F2-8BCC-B295-E1033E7D27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1185" y="621972"/>
            <a:ext cx="7599718" cy="3051394"/>
          </a:xfrm>
        </p:spPr>
        <p:txBody>
          <a:bodyPr lIns="0" tIns="0" rIns="0" bIns="0" anchor="b">
            <a:noAutofit/>
          </a:bodyPr>
          <a:lstStyle>
            <a:lvl1pPr>
              <a:defRPr sz="54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Text Placeholder 15">
            <a:extLst>
              <a:ext uri="{FF2B5EF4-FFF2-40B4-BE49-F238E27FC236}">
                <a16:creationId xmlns="" xmlns:a16="http://schemas.microsoft.com/office/drawing/2014/main" id="{0A627B70-91C8-40B9-6189-B29749FF6E9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11185" y="3965028"/>
            <a:ext cx="7599718" cy="1493781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chemeClr val="accent4"/>
                </a:solidFill>
                <a:latin typeface="+mj-lt"/>
                <a:cs typeface="Arial" panose="020B0604020202020204" pitchFamily="34" charset="0"/>
              </a:defRPr>
            </a:lvl1pPr>
            <a:lvl2pPr marL="457200" indent="0">
              <a:buNone/>
              <a:defRPr sz="18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="" xmlns:a16="http://schemas.microsoft.com/office/drawing/2014/main" id="{C36FD22D-E552-7707-178A-C415B32A85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PRESENTATION TITLE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="" xmlns:a16="http://schemas.microsoft.com/office/drawing/2014/main" id="{DCF2C4E6-14A3-F03B-CAE2-C92DC19E7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>
            <a:noAutofit/>
          </a:bodyPr>
          <a:lstStyle/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5894702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3840" userDrawn="1">
          <p15:clr>
            <a:srgbClr val="FBAE40"/>
          </p15:clr>
        </p15:guide>
        <p15:guide id="2" orient="horz" pos="1008" userDrawn="1">
          <p15:clr>
            <a:srgbClr val="FBAE40"/>
          </p15:clr>
        </p15:guide>
        <p15:guide id="3" orient="horz" pos="1560" userDrawn="1">
          <p15:clr>
            <a:srgbClr val="FBAE40"/>
          </p15:clr>
        </p15:guide>
        <p15:guide id="4" pos="312" userDrawn="1">
          <p15:clr>
            <a:srgbClr val="FBAE40"/>
          </p15:clr>
        </p15:guide>
        <p15:guide id="5" pos="816" userDrawn="1">
          <p15:clr>
            <a:srgbClr val="FBAE40"/>
          </p15:clr>
        </p15:guide>
        <p15:guide id="6" pos="7344" userDrawn="1">
          <p15:clr>
            <a:srgbClr val="FBAE40"/>
          </p15:clr>
        </p15:guide>
        <p15:guide id="7" orient="horz" pos="1416" userDrawn="1">
          <p15:clr>
            <a:srgbClr val="FBAE40"/>
          </p15:clr>
        </p15:guide>
        <p15:guide id="9" orient="horz" pos="384" userDrawn="1">
          <p15:clr>
            <a:srgbClr val="FBAE40"/>
          </p15:clr>
        </p15:guide>
        <p15:guide id="10" orient="horz" pos="374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87C12813-DBA6-41C2-2418-83919E059F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 rot="10800000">
            <a:off x="741680" y="0"/>
            <a:ext cx="2133966" cy="2133966"/>
            <a:chOff x="9654699" y="2229295"/>
            <a:chExt cx="2133966" cy="2133966"/>
          </a:xfrm>
        </p:grpSpPr>
        <p:sp>
          <p:nvSpPr>
            <p:cNvPr id="5" name="Freeform 4">
              <a:extLst>
                <a:ext uri="{FF2B5EF4-FFF2-40B4-BE49-F238E27FC236}">
                  <a16:creationId xmlns="" xmlns:a16="http://schemas.microsoft.com/office/drawing/2014/main" id="{C2A74540-7988-B712-8AB1-9EE03FE1EC8A}"/>
                </a:ext>
              </a:extLst>
            </p:cNvPr>
            <p:cNvSpPr/>
            <p:nvPr/>
          </p:nvSpPr>
          <p:spPr>
            <a:xfrm>
              <a:off x="9655348" y="3309113"/>
              <a:ext cx="2132669" cy="1054148"/>
            </a:xfrm>
            <a:custGeom>
              <a:avLst/>
              <a:gdLst>
                <a:gd name="connsiteX0" fmla="*/ 1345382 w 2690764"/>
                <a:gd name="connsiteY0" fmla="*/ 0 h 1330006"/>
                <a:gd name="connsiteX1" fmla="*/ 2684632 w 2690764"/>
                <a:gd name="connsiteY1" fmla="*/ 1208559 h 1330006"/>
                <a:gd name="connsiteX2" fmla="*/ 2690764 w 2690764"/>
                <a:gd name="connsiteY2" fmla="*/ 1330006 h 1330006"/>
                <a:gd name="connsiteX3" fmla="*/ 0 w 2690764"/>
                <a:gd name="connsiteY3" fmla="*/ 1330006 h 1330006"/>
                <a:gd name="connsiteX4" fmla="*/ 6132 w 2690764"/>
                <a:gd name="connsiteY4" fmla="*/ 1208559 h 1330006"/>
                <a:gd name="connsiteX5" fmla="*/ 1345382 w 2690764"/>
                <a:gd name="connsiteY5" fmla="*/ 0 h 133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0764" h="1330006">
                  <a:moveTo>
                    <a:pt x="1345382" y="0"/>
                  </a:moveTo>
                  <a:cubicBezTo>
                    <a:pt x="2042400" y="0"/>
                    <a:pt x="2615693" y="529729"/>
                    <a:pt x="2684632" y="1208559"/>
                  </a:cubicBezTo>
                  <a:lnTo>
                    <a:pt x="2690764" y="1330006"/>
                  </a:lnTo>
                  <a:lnTo>
                    <a:pt x="0" y="1330006"/>
                  </a:lnTo>
                  <a:lnTo>
                    <a:pt x="6132" y="1208559"/>
                  </a:lnTo>
                  <a:cubicBezTo>
                    <a:pt x="75071" y="529729"/>
                    <a:pt x="648364" y="0"/>
                    <a:pt x="13453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6" name="Freeform 5">
              <a:extLst>
                <a:ext uri="{FF2B5EF4-FFF2-40B4-BE49-F238E27FC236}">
                  <a16:creationId xmlns="" xmlns:a16="http://schemas.microsoft.com/office/drawing/2014/main" id="{736CF9A1-91DA-6419-08F2-4CC262EA4D1E}"/>
                </a:ext>
              </a:extLst>
            </p:cNvPr>
            <p:cNvSpPr/>
            <p:nvPr/>
          </p:nvSpPr>
          <p:spPr>
            <a:xfrm>
              <a:off x="9654699" y="2229295"/>
              <a:ext cx="2133966" cy="1079818"/>
            </a:xfrm>
            <a:custGeom>
              <a:avLst/>
              <a:gdLst>
                <a:gd name="connsiteX0" fmla="*/ 818 w 2692400"/>
                <a:gd name="connsiteY0" fmla="*/ 0 h 1362394"/>
                <a:gd name="connsiteX1" fmla="*/ 2691582 w 2692400"/>
                <a:gd name="connsiteY1" fmla="*/ 0 h 1362394"/>
                <a:gd name="connsiteX2" fmla="*/ 2692400 w 2692400"/>
                <a:gd name="connsiteY2" fmla="*/ 16194 h 1362394"/>
                <a:gd name="connsiteX3" fmla="*/ 1346200 w 2692400"/>
                <a:gd name="connsiteY3" fmla="*/ 1362394 h 1362394"/>
                <a:gd name="connsiteX4" fmla="*/ 0 w 2692400"/>
                <a:gd name="connsiteY4" fmla="*/ 16194 h 1362394"/>
                <a:gd name="connsiteX5" fmla="*/ 818 w 2692400"/>
                <a:gd name="connsiteY5" fmla="*/ 0 h 136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2400" h="1362394">
                  <a:moveTo>
                    <a:pt x="818" y="0"/>
                  </a:moveTo>
                  <a:lnTo>
                    <a:pt x="2691582" y="0"/>
                  </a:lnTo>
                  <a:lnTo>
                    <a:pt x="2692400" y="16194"/>
                  </a:lnTo>
                  <a:cubicBezTo>
                    <a:pt x="2692400" y="759680"/>
                    <a:pt x="2089686" y="1362394"/>
                    <a:pt x="1346200" y="1362394"/>
                  </a:cubicBezTo>
                  <a:cubicBezTo>
                    <a:pt x="602714" y="1362394"/>
                    <a:pt x="0" y="759680"/>
                    <a:pt x="0" y="16194"/>
                  </a:cubicBezTo>
                  <a:lnTo>
                    <a:pt x="81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AAAE3BC0-55AE-B520-F2B8-50BF886EF7E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t="52884" r="34757"/>
          <a:stretch>
            <a:fillRect/>
          </a:stretch>
        </p:blipFill>
        <p:spPr>
          <a:xfrm flipH="1" flipV="1">
            <a:off x="0" y="3626779"/>
            <a:ext cx="4474331" cy="3231221"/>
          </a:xfrm>
          <a:custGeom>
            <a:avLst/>
            <a:gdLst>
              <a:gd name="connsiteX0" fmla="*/ 0 w 4474331"/>
              <a:gd name="connsiteY0" fmla="*/ 0 h 3231221"/>
              <a:gd name="connsiteX1" fmla="*/ 4474331 w 4474331"/>
              <a:gd name="connsiteY1" fmla="*/ 0 h 3231221"/>
              <a:gd name="connsiteX2" fmla="*/ 4474331 w 4474331"/>
              <a:gd name="connsiteY2" fmla="*/ 3231221 h 3231221"/>
              <a:gd name="connsiteX3" fmla="*/ 0 w 4474331"/>
              <a:gd name="connsiteY3" fmla="*/ 3231221 h 3231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4331" h="3231221">
                <a:moveTo>
                  <a:pt x="0" y="0"/>
                </a:moveTo>
                <a:lnTo>
                  <a:pt x="4474331" y="0"/>
                </a:lnTo>
                <a:lnTo>
                  <a:pt x="4474331" y="3231221"/>
                </a:lnTo>
                <a:lnTo>
                  <a:pt x="0" y="3231221"/>
                </a:lnTo>
                <a:close/>
              </a:path>
            </a:pathLst>
          </a:custGeom>
        </p:spPr>
      </p:pic>
      <p:sp>
        <p:nvSpPr>
          <p:cNvPr id="14" name="Title 1">
            <a:extLst>
              <a:ext uri="{FF2B5EF4-FFF2-40B4-BE49-F238E27FC236}">
                <a16:creationId xmlns="" xmlns:a16="http://schemas.microsoft.com/office/drawing/2014/main" id="{7B29A2F3-C289-9762-6F9F-DA18D322DF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53000" y="621972"/>
            <a:ext cx="6400800" cy="1828800"/>
          </a:xfrm>
        </p:spPr>
        <p:txBody>
          <a:bodyPr lIns="0" tIns="0" rIns="0" bIns="0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="" xmlns:a16="http://schemas.microsoft.com/office/drawing/2014/main" id="{8F2A1870-E86B-5125-7AB3-A1F5DF7E7528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4953000" y="2768043"/>
            <a:ext cx="6400799" cy="3231221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  <a:lvl2pPr marL="411480">
              <a:defRPr sz="1600"/>
            </a:lvl2pPr>
            <a:lvl3pPr marL="685800">
              <a:defRPr sz="1400"/>
            </a:lvl3pPr>
            <a:lvl4pPr marL="1051560">
              <a:defRPr sz="1200"/>
            </a:lvl4pPr>
            <a:lvl5pPr marL="1417320">
              <a:defRPr sz="1000"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="" xmlns:a16="http://schemas.microsoft.com/office/drawing/2014/main" id="{F1FE2A1C-A3CC-9D8B-DE44-FDE1132F7F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1185" y="6356350"/>
            <a:ext cx="4411509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200" b="0" i="0" spc="5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="" xmlns:a16="http://schemas.microsoft.com/office/drawing/2014/main" id="{23C454DD-C924-8468-6944-AF53508CD8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37615" y="635635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200" b="1" i="0" spc="50" baseline="0">
                <a:solidFill>
                  <a:schemeClr val="bg1"/>
                </a:solidFill>
                <a:latin typeface="+mn-lt"/>
                <a:cs typeface="Arial Black" panose="020B0604020202020204" pitchFamily="34" charset="0"/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6882561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3840" userDrawn="1">
          <p15:clr>
            <a:srgbClr val="FBAE40"/>
          </p15:clr>
        </p15:guide>
        <p15:guide id="2" orient="horz" pos="1008" userDrawn="1">
          <p15:clr>
            <a:srgbClr val="FBAE40"/>
          </p15:clr>
        </p15:guide>
        <p15:guide id="3" orient="horz" pos="1560" userDrawn="1">
          <p15:clr>
            <a:srgbClr val="FBAE40"/>
          </p15:clr>
        </p15:guide>
        <p15:guide id="4" pos="312" userDrawn="1">
          <p15:clr>
            <a:srgbClr val="FBAE40"/>
          </p15:clr>
        </p15:guide>
        <p15:guide id="5" pos="816" userDrawn="1">
          <p15:clr>
            <a:srgbClr val="FBAE40"/>
          </p15:clr>
        </p15:guide>
        <p15:guide id="6" pos="7344" userDrawn="1">
          <p15:clr>
            <a:srgbClr val="FBAE40"/>
          </p15:clr>
        </p15:guide>
        <p15:guide id="7" orient="horz" pos="1416" userDrawn="1">
          <p15:clr>
            <a:srgbClr val="FBAE40"/>
          </p15:clr>
        </p15:guide>
        <p15:guide id="9" orient="horz" pos="384" userDrawn="1">
          <p15:clr>
            <a:srgbClr val="FBAE40"/>
          </p15:clr>
        </p15:guide>
        <p15:guide id="10" orient="horz" pos="374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+ Pictur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1185" y="621972"/>
            <a:ext cx="6400800" cy="3051393"/>
          </a:xfrm>
        </p:spPr>
        <p:txBody>
          <a:bodyPr lIns="0" tIns="0" rIns="0" bIns="0" anchor="b">
            <a:noAutofit/>
          </a:bodyPr>
          <a:lstStyle>
            <a:lvl1pPr>
              <a:defRPr sz="5400" baseline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="" xmlns:a16="http://schemas.microsoft.com/office/drawing/2014/main" id="{E0CDAE70-42DC-AB0D-6734-B9944B7993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1185" y="3965028"/>
            <a:ext cx="6400799" cy="1966747"/>
          </a:xfr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2400" b="1" i="0" dirty="0">
                <a:solidFill>
                  <a:schemeClr val="accent4"/>
                </a:solidFill>
                <a:latin typeface="+mj-lt"/>
                <a:cs typeface="Arial Black" panose="020B0604020202020204" pitchFamily="34" charset="0"/>
              </a:defRPr>
            </a:lvl1pPr>
          </a:lstStyle>
          <a:p>
            <a:pPr marL="228600" lvl="0" indent="-228600"/>
            <a:r>
              <a:rPr lang="en-US" dirty="0"/>
              <a:t>Click to add subtitle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="" xmlns:a16="http://schemas.microsoft.com/office/drawing/2014/main" id="{B3606A3B-5B75-C830-0580-02B3AF648B3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t="16698" r="40000"/>
          <a:stretch>
            <a:fillRect/>
          </a:stretch>
        </p:blipFill>
        <p:spPr>
          <a:xfrm>
            <a:off x="8077200" y="0"/>
            <a:ext cx="4114800" cy="5712824"/>
          </a:xfrm>
          <a:custGeom>
            <a:avLst/>
            <a:gdLst>
              <a:gd name="connsiteX0" fmla="*/ 0 w 4114800"/>
              <a:gd name="connsiteY0" fmla="*/ 0 h 5712824"/>
              <a:gd name="connsiteX1" fmla="*/ 4114800 w 4114800"/>
              <a:gd name="connsiteY1" fmla="*/ 0 h 5712824"/>
              <a:gd name="connsiteX2" fmla="*/ 4114800 w 4114800"/>
              <a:gd name="connsiteY2" fmla="*/ 5712824 h 5712824"/>
              <a:gd name="connsiteX3" fmla="*/ 0 w 4114800"/>
              <a:gd name="connsiteY3" fmla="*/ 5712824 h 571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4800" h="5712824">
                <a:moveTo>
                  <a:pt x="0" y="0"/>
                </a:moveTo>
                <a:lnTo>
                  <a:pt x="4114800" y="0"/>
                </a:lnTo>
                <a:lnTo>
                  <a:pt x="4114800" y="5712824"/>
                </a:lnTo>
                <a:lnTo>
                  <a:pt x="0" y="5712824"/>
                </a:lnTo>
                <a:close/>
              </a:path>
            </a:pathLst>
          </a:custGeom>
        </p:spPr>
      </p:pic>
      <p:sp>
        <p:nvSpPr>
          <p:cNvPr id="12" name="Oval 11">
            <a:extLst>
              <a:ext uri="{FF2B5EF4-FFF2-40B4-BE49-F238E27FC236}">
                <a16:creationId xmlns="" xmlns:a16="http://schemas.microsoft.com/office/drawing/2014/main" id="{45B92DB2-64DD-608F-360F-52958A93EB5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445683" y="944192"/>
            <a:ext cx="1291008" cy="129100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6038EDAF-6CF8-D96E-EB91-CAFEBE0CA19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91187" y="2475185"/>
            <a:ext cx="3456590" cy="3456590"/>
          </a:xfrm>
          <a:custGeom>
            <a:avLst/>
            <a:gdLst>
              <a:gd name="connsiteX0" fmla="*/ 1728295 w 3456590"/>
              <a:gd name="connsiteY0" fmla="*/ 0 h 3456590"/>
              <a:gd name="connsiteX1" fmla="*/ 3456590 w 3456590"/>
              <a:gd name="connsiteY1" fmla="*/ 1728295 h 3456590"/>
              <a:gd name="connsiteX2" fmla="*/ 1728295 w 3456590"/>
              <a:gd name="connsiteY2" fmla="*/ 3456590 h 3456590"/>
              <a:gd name="connsiteX3" fmla="*/ 0 w 3456590"/>
              <a:gd name="connsiteY3" fmla="*/ 1728295 h 3456590"/>
              <a:gd name="connsiteX4" fmla="*/ 1728295 w 3456590"/>
              <a:gd name="connsiteY4" fmla="*/ 0 h 3456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6590" h="3456590">
                <a:moveTo>
                  <a:pt x="1728295" y="0"/>
                </a:moveTo>
                <a:cubicBezTo>
                  <a:pt x="2682806" y="0"/>
                  <a:pt x="3456590" y="773784"/>
                  <a:pt x="3456590" y="1728295"/>
                </a:cubicBezTo>
                <a:cubicBezTo>
                  <a:pt x="3456590" y="2682806"/>
                  <a:pt x="2682806" y="3456590"/>
                  <a:pt x="1728295" y="3456590"/>
                </a:cubicBezTo>
                <a:cubicBezTo>
                  <a:pt x="773784" y="3456590"/>
                  <a:pt x="0" y="2682806"/>
                  <a:pt x="0" y="1728295"/>
                </a:cubicBezTo>
                <a:cubicBezTo>
                  <a:pt x="0" y="773784"/>
                  <a:pt x="773784" y="0"/>
                  <a:pt x="1728295" y="0"/>
                </a:cubicBezTo>
                <a:close/>
              </a:path>
            </a:pathLst>
          </a:custGeom>
          <a:solidFill>
            <a:schemeClr val="accent3"/>
          </a:solidFill>
          <a:ln w="57150">
            <a:noFill/>
          </a:ln>
        </p:spPr>
        <p:txBody>
          <a:bodyPr wrap="square" tIns="118872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BE148B4D-CB0B-8B95-BA58-B33DE05305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1185" y="6356350"/>
            <a:ext cx="4411509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200" b="0" i="0" spc="5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9B895145-43B3-C337-08C1-C009F83D87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37615" y="635635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200" b="1" i="0" spc="50" baseline="0">
                <a:solidFill>
                  <a:schemeClr val="bg1"/>
                </a:solidFill>
                <a:latin typeface="+mn-lt"/>
                <a:cs typeface="Arial Black" panose="020B0604020202020204" pitchFamily="34" charset="0"/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2388379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3840" userDrawn="1">
          <p15:clr>
            <a:srgbClr val="FBAE40"/>
          </p15:clr>
        </p15:guide>
        <p15:guide id="2" orient="horz" pos="1008" userDrawn="1">
          <p15:clr>
            <a:srgbClr val="FBAE40"/>
          </p15:clr>
        </p15:guide>
        <p15:guide id="3" orient="horz" pos="1560" userDrawn="1">
          <p15:clr>
            <a:srgbClr val="FBAE40"/>
          </p15:clr>
        </p15:guide>
        <p15:guide id="4" pos="312" userDrawn="1">
          <p15:clr>
            <a:srgbClr val="FBAE40"/>
          </p15:clr>
        </p15:guide>
        <p15:guide id="5" pos="81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A22F8239-92F5-595B-5DD3-ACBA1C19E6A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b="82969"/>
          <a:stretch/>
        </p:blipFill>
        <p:spPr>
          <a:xfrm>
            <a:off x="3459002" y="5609995"/>
            <a:ext cx="7328137" cy="1248005"/>
          </a:xfrm>
          <a:custGeom>
            <a:avLst/>
            <a:gdLst>
              <a:gd name="connsiteX0" fmla="*/ 0 w 7328137"/>
              <a:gd name="connsiteY0" fmla="*/ 0 h 1912980"/>
              <a:gd name="connsiteX1" fmla="*/ 7328137 w 7328137"/>
              <a:gd name="connsiteY1" fmla="*/ 0 h 1912980"/>
              <a:gd name="connsiteX2" fmla="*/ 7328137 w 7328137"/>
              <a:gd name="connsiteY2" fmla="*/ 1912980 h 1912980"/>
              <a:gd name="connsiteX3" fmla="*/ 0 w 7328137"/>
              <a:gd name="connsiteY3" fmla="*/ 1912980 h 1912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8137" h="1912980">
                <a:moveTo>
                  <a:pt x="0" y="0"/>
                </a:moveTo>
                <a:lnTo>
                  <a:pt x="7328137" y="0"/>
                </a:lnTo>
                <a:lnTo>
                  <a:pt x="7328137" y="1912980"/>
                </a:lnTo>
                <a:lnTo>
                  <a:pt x="0" y="1912980"/>
                </a:lnTo>
                <a:close/>
              </a:path>
            </a:pathLst>
          </a:custGeom>
        </p:spPr>
      </p:pic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F9E987C-6F3E-FB11-D796-2D5F9075A7F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 rot="10800000">
            <a:off x="9829617" y="0"/>
            <a:ext cx="2133966" cy="2133966"/>
            <a:chOff x="9654699" y="2229295"/>
            <a:chExt cx="2133966" cy="2133966"/>
          </a:xfrm>
        </p:grpSpPr>
        <p:sp>
          <p:nvSpPr>
            <p:cNvPr id="11" name="Freeform 10">
              <a:extLst>
                <a:ext uri="{FF2B5EF4-FFF2-40B4-BE49-F238E27FC236}">
                  <a16:creationId xmlns="" xmlns:a16="http://schemas.microsoft.com/office/drawing/2014/main" id="{53342B09-3192-492F-3F5F-19163C83F9EE}"/>
                </a:ext>
              </a:extLst>
            </p:cNvPr>
            <p:cNvSpPr/>
            <p:nvPr/>
          </p:nvSpPr>
          <p:spPr>
            <a:xfrm>
              <a:off x="9655348" y="3309113"/>
              <a:ext cx="2132669" cy="1054148"/>
            </a:xfrm>
            <a:custGeom>
              <a:avLst/>
              <a:gdLst>
                <a:gd name="connsiteX0" fmla="*/ 1345382 w 2690764"/>
                <a:gd name="connsiteY0" fmla="*/ 0 h 1330006"/>
                <a:gd name="connsiteX1" fmla="*/ 2684632 w 2690764"/>
                <a:gd name="connsiteY1" fmla="*/ 1208559 h 1330006"/>
                <a:gd name="connsiteX2" fmla="*/ 2690764 w 2690764"/>
                <a:gd name="connsiteY2" fmla="*/ 1330006 h 1330006"/>
                <a:gd name="connsiteX3" fmla="*/ 0 w 2690764"/>
                <a:gd name="connsiteY3" fmla="*/ 1330006 h 1330006"/>
                <a:gd name="connsiteX4" fmla="*/ 6132 w 2690764"/>
                <a:gd name="connsiteY4" fmla="*/ 1208559 h 1330006"/>
                <a:gd name="connsiteX5" fmla="*/ 1345382 w 2690764"/>
                <a:gd name="connsiteY5" fmla="*/ 0 h 133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0764" h="1330006">
                  <a:moveTo>
                    <a:pt x="1345382" y="0"/>
                  </a:moveTo>
                  <a:cubicBezTo>
                    <a:pt x="2042400" y="0"/>
                    <a:pt x="2615693" y="529729"/>
                    <a:pt x="2684632" y="1208559"/>
                  </a:cubicBezTo>
                  <a:lnTo>
                    <a:pt x="2690764" y="1330006"/>
                  </a:lnTo>
                  <a:lnTo>
                    <a:pt x="0" y="1330006"/>
                  </a:lnTo>
                  <a:lnTo>
                    <a:pt x="6132" y="1208559"/>
                  </a:lnTo>
                  <a:cubicBezTo>
                    <a:pt x="75071" y="529729"/>
                    <a:pt x="648364" y="0"/>
                    <a:pt x="13453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="" xmlns:a16="http://schemas.microsoft.com/office/drawing/2014/main" id="{062E2B15-36A9-C2C7-6306-EEA512B646D0}"/>
                </a:ext>
              </a:extLst>
            </p:cNvPr>
            <p:cNvSpPr/>
            <p:nvPr/>
          </p:nvSpPr>
          <p:spPr>
            <a:xfrm>
              <a:off x="9654699" y="2229295"/>
              <a:ext cx="2133966" cy="1079818"/>
            </a:xfrm>
            <a:custGeom>
              <a:avLst/>
              <a:gdLst>
                <a:gd name="connsiteX0" fmla="*/ 818 w 2692400"/>
                <a:gd name="connsiteY0" fmla="*/ 0 h 1362394"/>
                <a:gd name="connsiteX1" fmla="*/ 2691582 w 2692400"/>
                <a:gd name="connsiteY1" fmla="*/ 0 h 1362394"/>
                <a:gd name="connsiteX2" fmla="*/ 2692400 w 2692400"/>
                <a:gd name="connsiteY2" fmla="*/ 16194 h 1362394"/>
                <a:gd name="connsiteX3" fmla="*/ 1346200 w 2692400"/>
                <a:gd name="connsiteY3" fmla="*/ 1362394 h 1362394"/>
                <a:gd name="connsiteX4" fmla="*/ 0 w 2692400"/>
                <a:gd name="connsiteY4" fmla="*/ 16194 h 1362394"/>
                <a:gd name="connsiteX5" fmla="*/ 818 w 2692400"/>
                <a:gd name="connsiteY5" fmla="*/ 0 h 136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2400" h="1362394">
                  <a:moveTo>
                    <a:pt x="818" y="0"/>
                  </a:moveTo>
                  <a:lnTo>
                    <a:pt x="2691582" y="0"/>
                  </a:lnTo>
                  <a:lnTo>
                    <a:pt x="2692400" y="16194"/>
                  </a:lnTo>
                  <a:cubicBezTo>
                    <a:pt x="2692400" y="759680"/>
                    <a:pt x="2089686" y="1362394"/>
                    <a:pt x="1346200" y="1362394"/>
                  </a:cubicBezTo>
                  <a:cubicBezTo>
                    <a:pt x="602714" y="1362394"/>
                    <a:pt x="0" y="759680"/>
                    <a:pt x="0" y="16194"/>
                  </a:cubicBezTo>
                  <a:lnTo>
                    <a:pt x="81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1" name="Title 1">
            <a:extLst>
              <a:ext uri="{FF2B5EF4-FFF2-40B4-BE49-F238E27FC236}">
                <a16:creationId xmlns="" xmlns:a16="http://schemas.microsoft.com/office/drawing/2014/main" id="{52DD956C-BC83-8F97-6FF5-5A11028FE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3816" y="621792"/>
            <a:ext cx="8180412" cy="1828800"/>
          </a:xfrm>
        </p:spPr>
        <p:txBody>
          <a:bodyPr lIns="0" tIns="0" rIns="0" bIns="0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="" xmlns:a16="http://schemas.microsoft.com/office/drawing/2014/main" id="{5A612ED1-3CD3-8532-2C92-777F6D005F10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813816" y="2948152"/>
            <a:ext cx="4956470" cy="3120773"/>
          </a:xfrm>
        </p:spPr>
        <p:txBody>
          <a:bodyPr lIns="0" tIns="0" rIns="0" bIns="0"/>
          <a:lstStyle>
            <a:lvl1pPr marL="0" indent="0">
              <a:spcBef>
                <a:spcPts val="1000"/>
              </a:spcBef>
              <a:buNone/>
              <a:defRPr sz="1800"/>
            </a:lvl1pPr>
            <a:lvl2pPr marL="283464" indent="-283464">
              <a:spcBef>
                <a:spcPts val="1000"/>
              </a:spcBef>
              <a:defRPr sz="1800"/>
            </a:lvl2pPr>
            <a:lvl3pPr marL="685800">
              <a:spcBef>
                <a:spcPts val="1000"/>
              </a:spcBef>
              <a:defRPr sz="1800"/>
            </a:lvl3pPr>
            <a:lvl4pPr marL="1051560">
              <a:spcBef>
                <a:spcPts val="1000"/>
              </a:spcBef>
              <a:defRPr sz="1800"/>
            </a:lvl4pPr>
            <a:lvl5pPr marL="1417320">
              <a:spcBef>
                <a:spcPts val="1000"/>
              </a:spcBef>
              <a:defRPr sz="1800"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6A4BCE7-3651-7CA3-1353-9B2526D267AF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421716" y="2948152"/>
            <a:ext cx="4956470" cy="3120773"/>
          </a:xfrm>
        </p:spPr>
        <p:txBody>
          <a:bodyPr lIns="0" tIns="0" rIns="0" bIns="0"/>
          <a:lstStyle>
            <a:lvl1pPr marL="0" indent="0">
              <a:spcBef>
                <a:spcPts val="1000"/>
              </a:spcBef>
              <a:buNone/>
              <a:defRPr sz="1800"/>
            </a:lvl1pPr>
            <a:lvl2pPr marL="283464" indent="-283464">
              <a:spcBef>
                <a:spcPts val="1000"/>
              </a:spcBef>
              <a:defRPr sz="1800"/>
            </a:lvl2pPr>
            <a:lvl3pPr marL="685800">
              <a:spcBef>
                <a:spcPts val="1000"/>
              </a:spcBef>
              <a:defRPr sz="1800"/>
            </a:lvl3pPr>
            <a:lvl4pPr marL="1051560">
              <a:spcBef>
                <a:spcPts val="1000"/>
              </a:spcBef>
              <a:defRPr sz="1800"/>
            </a:lvl4pPr>
            <a:lvl5pPr marL="1417320">
              <a:spcBef>
                <a:spcPts val="1000"/>
              </a:spcBef>
              <a:defRPr sz="1800"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="" xmlns:a16="http://schemas.microsoft.com/office/drawing/2014/main" id="{C36FD22D-E552-7707-178A-C415B32A85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PRESENTATION TITLE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="" xmlns:a16="http://schemas.microsoft.com/office/drawing/2014/main" id="{DCF2C4E6-14A3-F03B-CAE2-C92DC19E7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>
            <a:noAutofit/>
          </a:bodyPr>
          <a:lstStyle/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7688650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3840" userDrawn="1">
          <p15:clr>
            <a:srgbClr val="FBAE40"/>
          </p15:clr>
        </p15:guide>
        <p15:guide id="2" orient="horz" pos="1008" userDrawn="1">
          <p15:clr>
            <a:srgbClr val="FBAE40"/>
          </p15:clr>
        </p15:guide>
        <p15:guide id="3" orient="horz" pos="1560" userDrawn="1">
          <p15:clr>
            <a:srgbClr val="FBAE40"/>
          </p15:clr>
        </p15:guide>
        <p15:guide id="4" pos="312" userDrawn="1">
          <p15:clr>
            <a:srgbClr val="FBAE40"/>
          </p15:clr>
        </p15:guide>
        <p15:guide id="5" pos="816" userDrawn="1">
          <p15:clr>
            <a:srgbClr val="FBAE40"/>
          </p15:clr>
        </p15:guide>
        <p15:guide id="6" pos="7344" userDrawn="1">
          <p15:clr>
            <a:srgbClr val="FBAE40"/>
          </p15:clr>
        </p15:guide>
        <p15:guide id="7" orient="horz" pos="1416" userDrawn="1">
          <p15:clr>
            <a:srgbClr val="FBAE40"/>
          </p15:clr>
        </p15:guide>
        <p15:guide id="9" orient="horz" pos="384" userDrawn="1">
          <p15:clr>
            <a:srgbClr val="FBAE40"/>
          </p15:clr>
        </p15:guide>
        <p15:guide id="10" orient="horz" pos="374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1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1">
            <a:extLst>
              <a:ext uri="{FF2B5EF4-FFF2-40B4-BE49-F238E27FC236}">
                <a16:creationId xmlns="" xmlns:a16="http://schemas.microsoft.com/office/drawing/2014/main" id="{83F8143D-16B1-4CE2-1910-9E507492215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 rot="10800000">
            <a:off x="1084203" y="4586286"/>
            <a:ext cx="1574573" cy="2271713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="" xmlns:a16="http://schemas.microsoft.com/office/drawing/2014/main" id="{F6BE63D1-6CC6-AD50-D587-0514090FB38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813816" y="2184400"/>
            <a:ext cx="2115351" cy="21153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D1A089D1-3F91-4EA1-F598-0EDD4632E4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3816" y="605155"/>
            <a:ext cx="10571734" cy="1160145"/>
          </a:xfrm>
        </p:spPr>
        <p:txBody>
          <a:bodyPr lIns="0" tIns="0" rIns="0" bIns="0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82DE6614-889D-2DB5-4C2F-DCBD22BA3B22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3835400" y="2185127"/>
            <a:ext cx="2736849" cy="4067717"/>
          </a:xfrm>
        </p:spPr>
        <p:txBody>
          <a:bodyPr lIns="0" tIns="0" rIns="0" bIns="0"/>
          <a:lstStyle>
            <a:lvl1pPr marL="342900" indent="-342900">
              <a:buFont typeface="+mj-lt"/>
              <a:buAutoNum type="arabicPeriod"/>
              <a:defRPr sz="1800"/>
            </a:lvl1pPr>
            <a:lvl2pPr marL="525780" indent="-342900">
              <a:buFont typeface="+mj-lt"/>
              <a:buAutoNum type="alphaLcPeriod"/>
              <a:defRPr sz="1800"/>
            </a:lvl2pPr>
            <a:lvl3pPr marL="800100" indent="-342900">
              <a:buFont typeface="+mj-lt"/>
              <a:buAutoNum type="arabicParenR"/>
              <a:defRPr sz="1800"/>
            </a:lvl3pPr>
            <a:lvl4pPr marL="1051560" indent="-228600">
              <a:buFont typeface="+mj-lt"/>
              <a:buAutoNum type="alphaLcParenR"/>
              <a:defRPr sz="1800"/>
            </a:lvl4pPr>
            <a:lvl5pPr marL="1417320" indent="-228600">
              <a:buFont typeface="+mj-lt"/>
              <a:buAutoNum type="romanLcPeriod"/>
              <a:defRPr sz="1800"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B7B2B871-B646-8E1E-CD57-2224B2D4E590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7221564" y="2184400"/>
            <a:ext cx="4156619" cy="4046290"/>
          </a:xfrm>
        </p:spPr>
        <p:txBody>
          <a:bodyPr lIns="0" tIns="0" rIns="0" bIns="0"/>
          <a:lstStyle>
            <a:lvl1pPr marL="0" indent="0">
              <a:spcBef>
                <a:spcPts val="1000"/>
              </a:spcBef>
              <a:buNone/>
              <a:defRPr sz="1800"/>
            </a:lvl1pPr>
            <a:lvl2pPr marL="283464" indent="-283464">
              <a:spcBef>
                <a:spcPts val="1000"/>
              </a:spcBef>
              <a:defRPr sz="1800"/>
            </a:lvl2pPr>
            <a:lvl3pPr marL="685800">
              <a:spcBef>
                <a:spcPts val="1000"/>
              </a:spcBef>
              <a:defRPr sz="1800"/>
            </a:lvl3pPr>
            <a:lvl4pPr marL="1051560">
              <a:spcBef>
                <a:spcPts val="1000"/>
              </a:spcBef>
              <a:defRPr sz="1800"/>
            </a:lvl4pPr>
            <a:lvl5pPr marL="1417320">
              <a:spcBef>
                <a:spcPts val="1000"/>
              </a:spcBef>
              <a:defRPr sz="1800"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="" xmlns:a16="http://schemas.microsoft.com/office/drawing/2014/main" id="{C36FD22D-E552-7707-178A-C415B32A85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>
            <a:noAutofit/>
          </a:bodyPr>
          <a:lstStyle/>
          <a:p>
            <a:r>
              <a:rPr lang="en-US" dirty="0"/>
              <a:t>PRESENTATION TITLE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="" xmlns:a16="http://schemas.microsoft.com/office/drawing/2014/main" id="{DCF2C4E6-14A3-F03B-CAE2-C92DC19E7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>
            <a:noAutofit/>
          </a:bodyPr>
          <a:lstStyle/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2769895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3840" userDrawn="1">
          <p15:clr>
            <a:srgbClr val="FBAE40"/>
          </p15:clr>
        </p15:guide>
        <p15:guide id="2" orient="horz" pos="1008" userDrawn="1">
          <p15:clr>
            <a:srgbClr val="FBAE40"/>
          </p15:clr>
        </p15:guide>
        <p15:guide id="3" orient="horz" pos="1560" userDrawn="1">
          <p15:clr>
            <a:srgbClr val="FBAE40"/>
          </p15:clr>
        </p15:guide>
        <p15:guide id="4" pos="312" userDrawn="1">
          <p15:clr>
            <a:srgbClr val="FBAE40"/>
          </p15:clr>
        </p15:guide>
        <p15:guide id="5" pos="816" userDrawn="1">
          <p15:clr>
            <a:srgbClr val="FBAE40"/>
          </p15:clr>
        </p15:guide>
        <p15:guide id="6" pos="6336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Picture 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="" xmlns:a16="http://schemas.microsoft.com/office/drawing/2014/main" id="{D8C74DBB-978B-8EA5-44E6-3AF3F58B700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45028" b="78285"/>
          <a:stretch/>
        </p:blipFill>
        <p:spPr>
          <a:xfrm>
            <a:off x="0" y="5368807"/>
            <a:ext cx="3769950" cy="1489194"/>
          </a:xfrm>
          <a:custGeom>
            <a:avLst/>
            <a:gdLst>
              <a:gd name="connsiteX0" fmla="*/ 0 w 3769950"/>
              <a:gd name="connsiteY0" fmla="*/ 0 h 2245753"/>
              <a:gd name="connsiteX1" fmla="*/ 3769950 w 3769950"/>
              <a:gd name="connsiteY1" fmla="*/ 0 h 2245753"/>
              <a:gd name="connsiteX2" fmla="*/ 3769950 w 3769950"/>
              <a:gd name="connsiteY2" fmla="*/ 2245753 h 2245753"/>
              <a:gd name="connsiteX3" fmla="*/ 0 w 3769950"/>
              <a:gd name="connsiteY3" fmla="*/ 2245753 h 2245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9950" h="2245753">
                <a:moveTo>
                  <a:pt x="0" y="0"/>
                </a:moveTo>
                <a:lnTo>
                  <a:pt x="3769950" y="0"/>
                </a:lnTo>
                <a:lnTo>
                  <a:pt x="3769950" y="2245753"/>
                </a:lnTo>
                <a:lnTo>
                  <a:pt x="0" y="2245753"/>
                </a:lnTo>
                <a:close/>
              </a:path>
            </a:pathLst>
          </a:custGeom>
        </p:spPr>
      </p:pic>
      <p:pic>
        <p:nvPicPr>
          <p:cNvPr id="4" name="Graphic 3">
            <a:extLst>
              <a:ext uri="{FF2B5EF4-FFF2-40B4-BE49-F238E27FC236}">
                <a16:creationId xmlns="" xmlns:a16="http://schemas.microsoft.com/office/drawing/2014/main" id="{F7D965D3-2ED5-0347-F848-6C2A1D36AEB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r="55513" b="14154"/>
          <a:stretch>
            <a:fillRect/>
          </a:stretch>
        </p:blipFill>
        <p:spPr>
          <a:xfrm>
            <a:off x="9141088" y="970666"/>
            <a:ext cx="3050912" cy="5887335"/>
          </a:xfrm>
          <a:custGeom>
            <a:avLst/>
            <a:gdLst>
              <a:gd name="connsiteX0" fmla="*/ 0 w 3050912"/>
              <a:gd name="connsiteY0" fmla="*/ 0 h 5887335"/>
              <a:gd name="connsiteX1" fmla="*/ 3050912 w 3050912"/>
              <a:gd name="connsiteY1" fmla="*/ 0 h 5887335"/>
              <a:gd name="connsiteX2" fmla="*/ 3050912 w 3050912"/>
              <a:gd name="connsiteY2" fmla="*/ 5887335 h 5887335"/>
              <a:gd name="connsiteX3" fmla="*/ 0 w 3050912"/>
              <a:gd name="connsiteY3" fmla="*/ 5887335 h 5887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0912" h="5887335">
                <a:moveTo>
                  <a:pt x="0" y="0"/>
                </a:moveTo>
                <a:lnTo>
                  <a:pt x="3050912" y="0"/>
                </a:lnTo>
                <a:lnTo>
                  <a:pt x="3050912" y="5887335"/>
                </a:lnTo>
                <a:lnTo>
                  <a:pt x="0" y="5887335"/>
                </a:lnTo>
                <a:close/>
              </a:path>
            </a:pathLst>
          </a:custGeom>
        </p:spPr>
      </p:pic>
      <p:sp>
        <p:nvSpPr>
          <p:cNvPr id="20" name="Title 1">
            <a:extLst>
              <a:ext uri="{FF2B5EF4-FFF2-40B4-BE49-F238E27FC236}">
                <a16:creationId xmlns="" xmlns:a16="http://schemas.microsoft.com/office/drawing/2014/main" id="{1CBEC63C-AA69-807D-2A93-BC45B1BDF6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1184" y="621973"/>
            <a:ext cx="6275416" cy="1828800"/>
          </a:xfrm>
        </p:spPr>
        <p:txBody>
          <a:bodyPr lIns="0" tIns="0" rIns="0" bIns="0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Oval 4">
            <a:extLst>
              <a:ext uri="{FF2B5EF4-FFF2-40B4-BE49-F238E27FC236}">
                <a16:creationId xmlns="" xmlns:a16="http://schemas.microsoft.com/office/drawing/2014/main" id="{CFE945C7-CAAC-C9B4-0B56-EC62E53C8DB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282467" y="5439854"/>
            <a:ext cx="1096391" cy="109639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Freeform 4">
            <a:extLst>
              <a:ext uri="{FF2B5EF4-FFF2-40B4-BE49-F238E27FC236}">
                <a16:creationId xmlns="" xmlns:a16="http://schemas.microsoft.com/office/drawing/2014/main" id="{E58C5299-758C-70DA-D929-E0BC719E9A7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616629" y="3758740"/>
            <a:ext cx="2130921" cy="2130921"/>
          </a:xfrm>
          <a:custGeom>
            <a:avLst/>
            <a:gdLst>
              <a:gd name="connsiteX0" fmla="*/ 1346200 w 2692400"/>
              <a:gd name="connsiteY0" fmla="*/ 0 h 2692400"/>
              <a:gd name="connsiteX1" fmla="*/ 2692400 w 2692400"/>
              <a:gd name="connsiteY1" fmla="*/ 1346200 h 2692400"/>
              <a:gd name="connsiteX2" fmla="*/ 1346200 w 2692400"/>
              <a:gd name="connsiteY2" fmla="*/ 2692400 h 2692400"/>
              <a:gd name="connsiteX3" fmla="*/ 0 w 2692400"/>
              <a:gd name="connsiteY3" fmla="*/ 1346200 h 2692400"/>
              <a:gd name="connsiteX4" fmla="*/ 1346200 w 2692400"/>
              <a:gd name="connsiteY4" fmla="*/ 0 h 2692400"/>
              <a:gd name="connsiteX5" fmla="*/ 1346199 w 2692400"/>
              <a:gd name="connsiteY5" fmla="*/ 457130 h 2692400"/>
              <a:gd name="connsiteX6" fmla="*/ 457130 w 2692400"/>
              <a:gd name="connsiteY6" fmla="*/ 1346199 h 2692400"/>
              <a:gd name="connsiteX7" fmla="*/ 1346199 w 2692400"/>
              <a:gd name="connsiteY7" fmla="*/ 2235268 h 2692400"/>
              <a:gd name="connsiteX8" fmla="*/ 2235268 w 2692400"/>
              <a:gd name="connsiteY8" fmla="*/ 1346199 h 2692400"/>
              <a:gd name="connsiteX9" fmla="*/ 1346199 w 2692400"/>
              <a:gd name="connsiteY9" fmla="*/ 457130 h 269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92400" h="2692400">
                <a:moveTo>
                  <a:pt x="1346200" y="0"/>
                </a:moveTo>
                <a:cubicBezTo>
                  <a:pt x="2089686" y="0"/>
                  <a:pt x="2692400" y="602714"/>
                  <a:pt x="2692400" y="1346200"/>
                </a:cubicBezTo>
                <a:cubicBezTo>
                  <a:pt x="2692400" y="2089686"/>
                  <a:pt x="2089686" y="2692400"/>
                  <a:pt x="1346200" y="2692400"/>
                </a:cubicBezTo>
                <a:cubicBezTo>
                  <a:pt x="602714" y="2692400"/>
                  <a:pt x="0" y="2089686"/>
                  <a:pt x="0" y="1346200"/>
                </a:cubicBezTo>
                <a:cubicBezTo>
                  <a:pt x="0" y="602714"/>
                  <a:pt x="602714" y="0"/>
                  <a:pt x="1346200" y="0"/>
                </a:cubicBezTo>
                <a:close/>
                <a:moveTo>
                  <a:pt x="1346199" y="457130"/>
                </a:moveTo>
                <a:cubicBezTo>
                  <a:pt x="855180" y="457130"/>
                  <a:pt x="457130" y="855180"/>
                  <a:pt x="457130" y="1346199"/>
                </a:cubicBezTo>
                <a:cubicBezTo>
                  <a:pt x="457130" y="1837218"/>
                  <a:pt x="855180" y="2235268"/>
                  <a:pt x="1346199" y="2235268"/>
                </a:cubicBezTo>
                <a:cubicBezTo>
                  <a:pt x="1837218" y="2235268"/>
                  <a:pt x="2235268" y="1837218"/>
                  <a:pt x="2235268" y="1346199"/>
                </a:cubicBezTo>
                <a:cubicBezTo>
                  <a:pt x="2235268" y="855180"/>
                  <a:pt x="1837218" y="457130"/>
                  <a:pt x="1346199" y="457130"/>
                </a:cubicBezTo>
                <a:close/>
              </a:path>
            </a:pathLst>
          </a:custGeom>
          <a:solidFill>
            <a:srgbClr val="D5D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7A4C6AC-F9E8-412E-2D6B-9FDD07ADDE72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10330" y="2771566"/>
            <a:ext cx="6275387" cy="3271324"/>
          </a:xfrm>
        </p:spPr>
        <p:txBody>
          <a:bodyPr l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31">
            <a:extLst>
              <a:ext uri="{FF2B5EF4-FFF2-40B4-BE49-F238E27FC236}">
                <a16:creationId xmlns="" xmlns:a16="http://schemas.microsoft.com/office/drawing/2014/main" id="{C0463C33-FF99-2443-BE5D-682AC8CB8B7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709054" y="459137"/>
            <a:ext cx="4126800" cy="4126800"/>
          </a:xfrm>
          <a:custGeom>
            <a:avLst/>
            <a:gdLst>
              <a:gd name="connsiteX0" fmla="*/ 2063400 w 4126800"/>
              <a:gd name="connsiteY0" fmla="*/ 0 h 4126800"/>
              <a:gd name="connsiteX1" fmla="*/ 4126800 w 4126800"/>
              <a:gd name="connsiteY1" fmla="*/ 2063400 h 4126800"/>
              <a:gd name="connsiteX2" fmla="*/ 2063400 w 4126800"/>
              <a:gd name="connsiteY2" fmla="*/ 4126800 h 4126800"/>
              <a:gd name="connsiteX3" fmla="*/ 0 w 4126800"/>
              <a:gd name="connsiteY3" fmla="*/ 2063400 h 4126800"/>
              <a:gd name="connsiteX4" fmla="*/ 2063400 w 4126800"/>
              <a:gd name="connsiteY4" fmla="*/ 0 h 412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26800" h="4126800">
                <a:moveTo>
                  <a:pt x="2063400" y="0"/>
                </a:moveTo>
                <a:cubicBezTo>
                  <a:pt x="3202984" y="0"/>
                  <a:pt x="4126800" y="923816"/>
                  <a:pt x="4126800" y="2063400"/>
                </a:cubicBezTo>
                <a:cubicBezTo>
                  <a:pt x="4126800" y="3202984"/>
                  <a:pt x="3202984" y="4126800"/>
                  <a:pt x="2063400" y="4126800"/>
                </a:cubicBezTo>
                <a:cubicBezTo>
                  <a:pt x="923816" y="4126800"/>
                  <a:pt x="0" y="3202984"/>
                  <a:pt x="0" y="2063400"/>
                </a:cubicBezTo>
                <a:cubicBezTo>
                  <a:pt x="0" y="923816"/>
                  <a:pt x="923816" y="0"/>
                  <a:pt x="2063400" y="0"/>
                </a:cubicBezTo>
                <a:close/>
              </a:path>
            </a:pathLst>
          </a:custGeom>
        </p:spPr>
        <p:txBody>
          <a:bodyPr wrap="square" tIns="73152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="" xmlns:a16="http://schemas.microsoft.com/office/drawing/2014/main" id="{C36FD22D-E552-7707-178A-C415B32A85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="" xmlns:a16="http://schemas.microsoft.com/office/drawing/2014/main" id="{DCF2C4E6-14A3-F03B-CAE2-C92DC19E7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7180679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3840" userDrawn="1">
          <p15:clr>
            <a:srgbClr val="FBAE40"/>
          </p15:clr>
        </p15:guide>
        <p15:guide id="2" orient="horz" pos="1008" userDrawn="1">
          <p15:clr>
            <a:srgbClr val="FBAE40"/>
          </p15:clr>
        </p15:guide>
        <p15:guide id="3" orient="horz" pos="1560" userDrawn="1">
          <p15:clr>
            <a:srgbClr val="FBAE40"/>
          </p15:clr>
        </p15:guide>
        <p15:guide id="4" pos="312" userDrawn="1">
          <p15:clr>
            <a:srgbClr val="FBAE40"/>
          </p15:clr>
        </p15:guide>
        <p15:guide id="5" pos="816" userDrawn="1">
          <p15:clr>
            <a:srgbClr val="FBAE40"/>
          </p15:clr>
        </p15:guide>
        <p15:guide id="6" pos="633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DB4660D4-B0ED-42D9-BC6D-AF4F1F9C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185" y="621973"/>
            <a:ext cx="10569630" cy="10687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4C607AE-E8B7-4C3B-A6DA-04289E2F0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1185" y="1825625"/>
            <a:ext cx="1056963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F2D0B54-5D87-4D1B-9C6E-5A7B87C833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1185" y="6356350"/>
            <a:ext cx="4411509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200" b="0" i="0" spc="5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5CADFFD-0FF7-4DDC-8879-918576F63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37615" y="635635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200" b="1" i="0" spc="50" baseline="0">
                <a:solidFill>
                  <a:schemeClr val="bg1"/>
                </a:solidFill>
                <a:latin typeface="+mn-lt"/>
                <a:cs typeface="Arial Black" panose="020B0604020202020204" pitchFamily="34" charset="0"/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64305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5" r:id="rId3"/>
    <p:sldLayoutId id="2147483683" r:id="rId4"/>
    <p:sldLayoutId id="2147483684" r:id="rId5"/>
    <p:sldLayoutId id="2147483685" r:id="rId6"/>
    <p:sldLayoutId id="2147483671" r:id="rId7"/>
    <p:sldLayoutId id="2147483679" r:id="rId8"/>
    <p:sldLayoutId id="2147483676" r:id="rId9"/>
    <p:sldLayoutId id="2147483669" r:id="rId10"/>
    <p:sldLayoutId id="2147483673" r:id="rId11"/>
    <p:sldLayoutId id="2147483682" r:id="rId12"/>
    <p:sldLayoutId id="2147483656" r:id="rId1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 spc="100" baseline="0">
          <a:solidFill>
            <a:schemeClr val="bg1"/>
          </a:solidFill>
          <a:latin typeface="+mj-lt"/>
          <a:ea typeface="+mj-ea"/>
          <a:cs typeface="Arial Black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C:\Users\user\AppData\Local\Microsoft\Windows\Temporary%20Internet%20Files\Content.IE5\FNNUA3PO\20240121_141926%5b1%5d.mp4" TargetMode="External"/><Relationship Id="rId1" Type="http://schemas.openxmlformats.org/officeDocument/2006/relationships/video" Target="file:///C:\Users\user\AppData\Local\Microsoft\Windows\Temporary%20Internet%20Files\Content.IE5\8IYIC7G8\20240121_141630%5b1%5d.mp4" TargetMode="Externa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file:///C:\Users\user\AppData\Local\Microsoft\Windows\Temporary%20Internet%20Files\Content.IE5\H82LTLVG\20231127_150549_1%5b1%5d.mp4" TargetMode="External"/><Relationship Id="rId1" Type="http://schemas.openxmlformats.org/officeDocument/2006/relationships/video" Target="file:///C:\Users\user\AppData\Local\Microsoft\Windows\Temporary%20Internet%20Files\Content.IE5\H2U1CRT4\20231127_084431%5b1%5d.mp4" TargetMode="Externa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video" Target="file:///C:\Users\user\AppData\Local\Microsoft\Windows\Temporary%20Internet%20Files\Content.IE5\8IYIC7G8\20240213_185150%5b1%5d.mp4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08315D2-7F57-AF2A-38D7-5580987890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1635" y="362769"/>
            <a:ext cx="8961120" cy="5599062"/>
          </a:xfrm>
        </p:spPr>
        <p:txBody>
          <a:bodyPr/>
          <a:lstStyle/>
          <a:p>
            <a:pPr algn="ctr"/>
            <a:r>
              <a:rPr lang="ru-RU" sz="4800" dirty="0" smtClean="0"/>
              <a:t>«Широкий простор для мечты и для жизни»</a:t>
            </a:r>
            <a:endParaRPr lang="en-US" sz="4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6EA201F-56F9-BFD9-8E95-AD5BD7D54FD0}"/>
              </a:ext>
            </a:extLst>
          </p:cNvPr>
          <p:cNvSpPr txBox="1">
            <a:spLocks/>
          </p:cNvSpPr>
          <p:nvPr/>
        </p:nvSpPr>
        <p:spPr>
          <a:xfrm>
            <a:off x="7410450" y="4225368"/>
            <a:ext cx="4248149" cy="2413557"/>
          </a:xfrm>
          <a:prstGeom prst="rect">
            <a:avLst/>
          </a:prstGeom>
        </p:spPr>
        <p:txBody>
          <a:bodyPr anchor="b"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Опыт воспитательной работы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учителя МБОУ СОШ №176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 smtClean="0">
                <a:solidFill>
                  <a:schemeClr val="bg1"/>
                </a:solidFill>
                <a:cs typeface="Arial" panose="020B0604020202020204" pitchFamily="34" charset="0"/>
              </a:rPr>
              <a:t>г</a:t>
            </a:r>
            <a:r>
              <a:rPr kumimoji="0" lang="ru-RU" sz="18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. </a:t>
            </a:r>
            <a:r>
              <a:rPr kumimoji="0" lang="ru-RU" sz="1800" b="0" i="0" u="none" strike="noStrike" kern="1200" cap="none" spc="0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Зеленогорска</a:t>
            </a:r>
            <a:r>
              <a:rPr kumimoji="0" lang="ru-RU" sz="18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 Красноярского края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Берёзка Ольги Николаевны</a:t>
            </a:r>
            <a:br>
              <a:rPr lang="ru-RU" noProof="0" dirty="0" smtClean="0">
                <a:solidFill>
                  <a:schemeClr val="bg1"/>
                </a:solidFill>
                <a:cs typeface="Arial" panose="020B0604020202020204" pitchFamily="34" charset="0"/>
              </a:rPr>
            </a:br>
            <a:endParaRPr lang="ru-RU" noProof="0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ноябрь 2024г.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140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26"/>
          </p:nvPr>
        </p:nvSpPr>
        <p:spPr>
          <a:xfrm>
            <a:off x="611160" y="1762125"/>
            <a:ext cx="6400800" cy="3048000"/>
          </a:xfrm>
        </p:spPr>
        <p:txBody>
          <a:bodyPr/>
          <a:lstStyle/>
          <a:p>
            <a:r>
              <a:rPr lang="ru-RU" dirty="0" smtClean="0"/>
              <a:t>И у нас зародилась традиция: организовывать в конце каждой четверти классное образовательное событие как подведение итога. </a:t>
            </a:r>
          </a:p>
          <a:p>
            <a:r>
              <a:rPr lang="ru-RU" dirty="0" smtClean="0"/>
              <a:t>Мы себя хвалим за то, что нам удалось сделать в течение четверти: какие дела и акции прокачали наши умения и навыки, а какие мероприятия помогли нам улучшить наше эмоциональное состоянии. </a:t>
            </a:r>
          </a:p>
          <a:p>
            <a:r>
              <a:rPr lang="ru-RU" dirty="0" smtClean="0"/>
              <a:t>Для нас очень важно, чтобы каждый мог проявить себя в том или иной деле, помогая другим стать более радостными и счастливыми. </a:t>
            </a:r>
          </a:p>
          <a:p>
            <a:r>
              <a:rPr lang="ru-RU" dirty="0" smtClean="0"/>
              <a:t>И на вопрос «Можно ли быть счастливым, если помогать другим» мы отвечаем «ДА».</a:t>
            </a:r>
          </a:p>
          <a:p>
            <a:r>
              <a:rPr lang="ru-RU" dirty="0" smtClean="0"/>
              <a:t>Впереди нас  ждут много интересных дел и акции. </a:t>
            </a:r>
          </a:p>
          <a:p>
            <a:r>
              <a:rPr lang="ru-RU" dirty="0" smtClean="0"/>
              <a:t>Только вперед! Кто, если не мы!?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7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42589" y="447674"/>
            <a:ext cx="4263635" cy="2847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7600" y="3486150"/>
            <a:ext cx="4305299" cy="3228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2E2ABBA-2E6D-E7DD-AC67-58D1FCB3F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0" y="1279198"/>
            <a:ext cx="6400800" cy="1828800"/>
          </a:xfrm>
        </p:spPr>
        <p:txBody>
          <a:bodyPr/>
          <a:lstStyle/>
          <a:p>
            <a:r>
              <a:rPr lang="ru-RU" sz="2400" dirty="0" smtClean="0"/>
              <a:t>Не секрет, что каждый человек хочет быть счастливым. </a:t>
            </a:r>
            <a:br>
              <a:rPr lang="ru-RU" sz="2400" dirty="0" smtClean="0"/>
            </a:br>
            <a:r>
              <a:rPr lang="ru-RU" sz="2400" dirty="0" smtClean="0"/>
              <a:t>И каждый из нас представляет счастье по – своему. </a:t>
            </a:r>
            <a:br>
              <a:rPr lang="ru-RU" sz="2400" dirty="0" smtClean="0"/>
            </a:br>
            <a:r>
              <a:rPr lang="ru-RU" sz="2400" dirty="0" smtClean="0"/>
              <a:t>В прошлом году мы посмотрели отрывок из фильма «Живой город» и задумались над  вопросом: может ли человек быть счастливым, если помогает другим?</a:t>
            </a:r>
            <a:br>
              <a:rPr lang="ru-RU" sz="2400" dirty="0" smtClean="0"/>
            </a:br>
            <a:r>
              <a:rPr lang="ru-RU" sz="2400" dirty="0" smtClean="0"/>
              <a:t>Мы ученики 6б класса отправились на поиски ответа.</a:t>
            </a:r>
            <a:endParaRPr lang="en-US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10475" y="2266950"/>
            <a:ext cx="4400550" cy="4400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29486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FD6FA43-637B-EF8D-3849-CFD9352B9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185" y="827307"/>
            <a:ext cx="6400800" cy="5203387"/>
          </a:xfrm>
        </p:spPr>
        <p:txBody>
          <a:bodyPr anchor="ctr"/>
          <a:lstStyle/>
          <a:p>
            <a:r>
              <a:rPr lang="ru-RU" sz="3600" dirty="0" smtClean="0"/>
              <a:t>Моя задача как классного руководителя поддержать ребят и предоставить им образовательное пространство для поиска ответа на вопрос.</a:t>
            </a:r>
            <a:endParaRPr 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302408" y="2687704"/>
            <a:ext cx="4129917" cy="2753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Рисунок 4"/>
          <p:cNvSpPr>
            <a:spLocks noGrp="1"/>
          </p:cNvSpPr>
          <p:nvPr>
            <p:ph type="pic" sz="quarter" idx="15"/>
          </p:nvPr>
        </p:nvSpPr>
        <p:spPr>
          <a:xfrm>
            <a:off x="6563715" y="2656380"/>
            <a:ext cx="3456590" cy="3456590"/>
          </a:xfrm>
        </p:spPr>
      </p:sp>
    </p:spTree>
    <p:extLst>
      <p:ext uri="{BB962C8B-B14F-4D97-AF65-F5344CB8AC3E}">
        <p14:creationId xmlns="" xmlns:p14="http://schemas.microsoft.com/office/powerpoint/2010/main" val="119822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B36450F-A8E5-8B7F-1C54-79C0810102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5435" y="545553"/>
            <a:ext cx="7599718" cy="1493781"/>
          </a:xfrm>
        </p:spPr>
        <p:txBody>
          <a:bodyPr>
            <a:normAutofit fontScale="25000" lnSpcReduction="20000"/>
          </a:bodyPr>
          <a:lstStyle/>
          <a:p>
            <a:pPr marL="457200" indent="-457200"/>
            <a:r>
              <a:rPr lang="ru-RU" sz="9600" dirty="0" smtClean="0">
                <a:latin typeface="Arial" pitchFamily="34" charset="0"/>
              </a:rPr>
              <a:t>Мы не могли остаться равнодушными к тем людям, которые сейчас находятся на линии соприкосновения. Они очень смелые и отважные люди, которые ценою своей жизни защищают наше детство с огромным желанием вернуть мирное небо над головой.</a:t>
            </a:r>
          </a:p>
          <a:p>
            <a:pPr marL="457200" indent="-457200"/>
            <a:r>
              <a:rPr lang="ru-RU" sz="9600" dirty="0" smtClean="0">
                <a:latin typeface="Arial" pitchFamily="34" charset="0"/>
              </a:rPr>
              <a:t>Мы присоединились к тем, кто плетет маскировочные сети. Мы гордимся, что смогли сами сплести костюм «Леший»</a:t>
            </a:r>
          </a:p>
          <a:p>
            <a:pPr marL="457200" indent="-457200"/>
            <a:r>
              <a:rPr lang="ru-RU" sz="9600" dirty="0" smtClean="0">
                <a:latin typeface="Arial" pitchFamily="34" charset="0"/>
              </a:rPr>
              <a:t>Нам было трудно, но мы справились!</a:t>
            </a:r>
          </a:p>
          <a:p>
            <a:endParaRPr lang="en-US" dirty="0"/>
          </a:p>
        </p:txBody>
      </p:sp>
      <p:pic>
        <p:nvPicPr>
          <p:cNvPr id="5" name="20240121_141630[1]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019174" y="3674269"/>
            <a:ext cx="3838576" cy="28789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20240121_141926[1]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5286375" y="3655220"/>
            <a:ext cx="3762375" cy="2821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 Placeholder 3">
            <a:extLst>
              <a:ext uri="{FF2B5EF4-FFF2-40B4-BE49-F238E27FC236}">
                <a16:creationId xmlns="" xmlns:a16="http://schemas.microsoft.com/office/drawing/2014/main" id="{B7C4DB8A-F6D0-FE86-2F30-5BB5576A5934}"/>
              </a:ext>
            </a:extLst>
          </p:cNvPr>
          <p:cNvSpPr txBox="1">
            <a:spLocks/>
          </p:cNvSpPr>
          <p:nvPr/>
        </p:nvSpPr>
        <p:spPr>
          <a:xfrm>
            <a:off x="5458530" y="1190416"/>
            <a:ext cx="6275387" cy="3271324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7072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6EA201F-56F9-BFD9-8E95-AD5BD7D54FD0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4953000" y="2768043"/>
            <a:ext cx="6400799" cy="3231221"/>
          </a:xfrm>
        </p:spPr>
        <p:txBody>
          <a:bodyPr anchor="b"/>
          <a:lstStyle/>
          <a:p>
            <a:r>
              <a:rPr lang="ru-RU" dirty="0" smtClean="0"/>
              <a:t>В течение года мы присоединились к Всероссийской акции «Письмо солдату».</a:t>
            </a:r>
          </a:p>
          <a:p>
            <a:r>
              <a:rPr lang="ru-RU" dirty="0" smtClean="0"/>
              <a:t>Во время классного часа мы писали добрые слова поддержки нашим ребятам, которые находятся на линии соприкосновения.</a:t>
            </a:r>
          </a:p>
          <a:p>
            <a:r>
              <a:rPr lang="ru-RU" dirty="0" smtClean="0"/>
              <a:t>Работники почты помогли нам правильно заполнить конверты и наклеить марки. </a:t>
            </a:r>
            <a:endParaRPr lang="en-US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20231127_084431[1]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3228974" y="400050"/>
            <a:ext cx="3949700" cy="2962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20231127_150549_1[1]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7496174" y="361951"/>
            <a:ext cx="4013199" cy="3009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65836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F85AE87B-E37F-614C-6EE5-D03C01018C99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813816" y="2948152"/>
            <a:ext cx="4956470" cy="3120773"/>
          </a:xfrm>
        </p:spPr>
        <p:txBody>
          <a:bodyPr/>
          <a:lstStyle/>
          <a:p>
            <a:r>
              <a:rPr lang="ru-RU" dirty="0" smtClean="0"/>
              <a:t>Также наш класс помог бойцам теплыми вещами и необходимыми бытовыми предметами. </a:t>
            </a:r>
            <a:endParaRPr lang="ru-RU" smtClean="0"/>
          </a:p>
          <a:p>
            <a:endParaRPr lang="en-US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27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9183" y="2019300"/>
            <a:ext cx="6814669" cy="3838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59155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="" xmlns:a16="http://schemas.microsoft.com/office/drawing/2014/main" id="{B61A2D1D-0937-D2AC-EE47-05940DD770E0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7364439" y="1936750"/>
            <a:ext cx="4156619" cy="4046290"/>
          </a:xfrm>
        </p:spPr>
        <p:txBody>
          <a:bodyPr/>
          <a:lstStyle/>
          <a:p>
            <a:r>
              <a:rPr lang="ru-RU" dirty="0" smtClean="0"/>
              <a:t>С наступлением осенне-зимнего периода мы начинаем помогать нашим пернатым.</a:t>
            </a:r>
          </a:p>
          <a:p>
            <a:r>
              <a:rPr lang="ru-RU" dirty="0" smtClean="0"/>
              <a:t>И уже в этом учебном году ребята из нашего класса приняли участие в акции «Синичкин двор» по изготовлению кормушек для птиц. </a:t>
            </a:r>
          </a:p>
          <a:p>
            <a:r>
              <a:rPr lang="ru-RU" dirty="0" smtClean="0"/>
              <a:t>Это был незабываем творческий мастер-класс, который для нас провели ребята из «Движения первых».</a:t>
            </a:r>
          </a:p>
          <a:p>
            <a:endParaRPr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7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" y="264319"/>
            <a:ext cx="3203575" cy="2402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90950" y="2088356"/>
            <a:ext cx="3257550" cy="2443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3375" y="3886200"/>
            <a:ext cx="3429000" cy="257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13025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7C4DB8A-F6D0-FE86-2F30-5BB5576A5934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76980" y="2066716"/>
            <a:ext cx="6275387" cy="3271324"/>
          </a:xfrm>
        </p:spPr>
        <p:txBody>
          <a:bodyPr/>
          <a:lstStyle/>
          <a:p>
            <a:r>
              <a:rPr lang="ru-RU" dirty="0" smtClean="0"/>
              <a:t>Уверены, что каждому классу порою приходится задумываться о том, как сплотить коллектив, как стать еще отзывчивее и дружнее.</a:t>
            </a:r>
          </a:p>
          <a:p>
            <a:r>
              <a:rPr lang="ru-RU" dirty="0" smtClean="0"/>
              <a:t>Вот и нам в прошлом году помогала поработать над этими вопросами школьный педагог- психолог. </a:t>
            </a:r>
          </a:p>
          <a:p>
            <a:r>
              <a:rPr lang="ru-RU" dirty="0" smtClean="0"/>
              <a:t>Выполняя разные интересные задания, решая жизненные задачки, нам, действительно, удалось под другим углом зрения взглянуть на своих одноклассников, разглядеть в них те качества, которые раньше не замечались. </a:t>
            </a:r>
          </a:p>
          <a:p>
            <a:r>
              <a:rPr lang="ru-RU" dirty="0" smtClean="0"/>
              <a:t>И, конечно же, мы вдоволь </a:t>
            </a:r>
            <a:r>
              <a:rPr lang="ru-RU" dirty="0" err="1" smtClean="0"/>
              <a:t>наообщались</a:t>
            </a:r>
            <a:r>
              <a:rPr lang="ru-RU" dirty="0" smtClean="0"/>
              <a:t> за время проведения тренингов.</a:t>
            </a:r>
          </a:p>
          <a:p>
            <a:r>
              <a:rPr lang="ru-RU" dirty="0" smtClean="0"/>
              <a:t>Родители были с нами!</a:t>
            </a:r>
            <a:endParaRPr lang="en-US" dirty="0"/>
          </a:p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sz="quarter" idx="17"/>
          </p:nvPr>
        </p:nvPicPr>
        <p:blipFill>
          <a:blip r:embed="rId4"/>
          <a:srcRect l="12500" r="12500"/>
          <a:stretch>
            <a:fillRect/>
          </a:stretch>
        </p:blipFill>
        <p:spPr bwMode="auto">
          <a:xfrm>
            <a:off x="7858125" y="297212"/>
            <a:ext cx="2920454" cy="2920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20240213_185150[1]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7496175" y="3476625"/>
            <a:ext cx="3886200" cy="2914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69896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="" xmlns:a16="http://schemas.microsoft.com/office/drawing/2014/main" id="{75A7019F-FB8F-0842-186B-1C366F527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185" y="621972"/>
            <a:ext cx="6400800" cy="1828800"/>
          </a:xfrm>
        </p:spPr>
        <p:txBody>
          <a:bodyPr/>
          <a:lstStyle/>
          <a:p>
            <a:r>
              <a:rPr lang="en-US" dirty="0"/>
              <a:t>Final tips &amp; takeaways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2396622-BFDE-D806-F80F-CB3D2EE19A50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820710" y="2838450"/>
            <a:ext cx="6400800" cy="3048000"/>
          </a:xfrm>
        </p:spPr>
        <p:txBody>
          <a:bodyPr/>
          <a:lstStyle/>
          <a:p>
            <a:r>
              <a:rPr lang="ru-RU" dirty="0" smtClean="0"/>
              <a:t>Сейчас много говорят о читательской грамотности.</a:t>
            </a:r>
          </a:p>
          <a:p>
            <a:r>
              <a:rPr lang="ru-RU" dirty="0" smtClean="0"/>
              <a:t>Учителя во время проведения уроков помогают с помощью различных заданий глубже понять и осмыслить текст.</a:t>
            </a:r>
          </a:p>
          <a:p>
            <a:r>
              <a:rPr lang="ru-RU" dirty="0" smtClean="0"/>
              <a:t>Мы пониманием важность и ценность книги как одного из источника знаний.</a:t>
            </a:r>
          </a:p>
          <a:p>
            <a:r>
              <a:rPr lang="ru-RU" dirty="0" smtClean="0"/>
              <a:t>Еще одна акция «Книги для детей Луганска» не оставила нас равнодушными.</a:t>
            </a:r>
          </a:p>
          <a:p>
            <a:endParaRPr lang="ru-RU" dirty="0" smtClean="0"/>
          </a:p>
          <a:p>
            <a:endParaRPr lang="en-US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7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4570" y="2343151"/>
            <a:ext cx="4633299" cy="2609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60630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">
  <a:themeElements>
    <a:clrScheme name="Training-presentation">
      <a:dk1>
        <a:srgbClr val="000000"/>
      </a:dk1>
      <a:lt1>
        <a:srgbClr val="FFFFFF"/>
      </a:lt1>
      <a:dk2>
        <a:srgbClr val="112CC1"/>
      </a:dk2>
      <a:lt2>
        <a:srgbClr val="E7E6E6"/>
      </a:lt2>
      <a:accent1>
        <a:srgbClr val="FF7128"/>
      </a:accent1>
      <a:accent2>
        <a:srgbClr val="FF2828"/>
      </a:accent2>
      <a:accent3>
        <a:srgbClr val="2849FD"/>
      </a:accent3>
      <a:accent4>
        <a:srgbClr val="D3DDFE"/>
      </a:accent4>
      <a:accent5>
        <a:srgbClr val="FBFF22"/>
      </a:accent5>
      <a:accent6>
        <a:srgbClr val="D90000"/>
      </a:accent6>
      <a:hlink>
        <a:srgbClr val="0563C1"/>
      </a:hlink>
      <a:folHlink>
        <a:srgbClr val="954F72"/>
      </a:folHlink>
    </a:clrScheme>
    <a:fontScheme name="Custom 1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M03460604_win32_SL_V10" id="{99B34821-6204-44CE-8DD7-2088F7B07FF3}" vid="{E244DE33-B49D-4797-B149-ADA6E5DF59F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ECF14FD5-A096-4D90-927F-14121C0402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A81F5C2-3514-4A07-8A5F-801AC1F704E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9458E52-C9AB-45CD-90E2-A592FBC3F28E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</TotalTime>
  <Words>487</Words>
  <Application>Microsoft Office PowerPoint</Application>
  <PresentationFormat>Произвольный</PresentationFormat>
  <Paragraphs>44</Paragraphs>
  <Slides>10</Slides>
  <Notes>9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Custom</vt:lpstr>
      <vt:lpstr>«Широкий простор для мечты и для жизни»</vt:lpstr>
      <vt:lpstr>Не секрет, что каждый человек хочет быть счастливым.  И каждый из нас представляет счастье по – своему.  В прошлом году мы посмотрели отрывок из фильма «Живой город» и задумались над  вопросом: может ли человек быть счастливым, если помогает другим? Мы ученики 6б класса отправились на поиски ответа.</vt:lpstr>
      <vt:lpstr>Моя задача как классного руководителя поддержать ребят и предоставить им образовательное пространство для поиска ответа на вопрос.</vt:lpstr>
      <vt:lpstr>Слайд 4</vt:lpstr>
      <vt:lpstr>Слайд 5</vt:lpstr>
      <vt:lpstr>Слайд 6</vt:lpstr>
      <vt:lpstr>Слайд 7</vt:lpstr>
      <vt:lpstr>Слайд 8</vt:lpstr>
      <vt:lpstr>Final tips &amp; takeaways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 presentation</dc:title>
  <dc:creator>user</dc:creator>
  <cp:lastModifiedBy>user</cp:lastModifiedBy>
  <cp:revision>18</cp:revision>
  <dcterms:created xsi:type="dcterms:W3CDTF">2024-01-03T23:14:54Z</dcterms:created>
  <dcterms:modified xsi:type="dcterms:W3CDTF">2024-11-25T15:04:49Z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