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2" r:id="rId2"/>
    <p:sldId id="311" r:id="rId3"/>
    <p:sldId id="262" r:id="rId4"/>
    <p:sldId id="309" r:id="rId5"/>
    <p:sldId id="261" r:id="rId6"/>
    <p:sldId id="310" r:id="rId7"/>
    <p:sldId id="308" r:id="rId8"/>
    <p:sldId id="286" r:id="rId9"/>
    <p:sldId id="307" r:id="rId10"/>
    <p:sldId id="306" r:id="rId11"/>
    <p:sldId id="288" r:id="rId12"/>
    <p:sldId id="289" r:id="rId13"/>
    <p:sldId id="290" r:id="rId14"/>
    <p:sldId id="291" r:id="rId15"/>
    <p:sldId id="292" r:id="rId16"/>
    <p:sldId id="293" r:id="rId17"/>
    <p:sldId id="295" r:id="rId18"/>
    <p:sldId id="294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5" r:id="rId27"/>
    <p:sldId id="30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4AF202EB-CDFF-47A5-B6CF-5948DA0F8BCB}">
          <p14:sldIdLst>
            <p14:sldId id="282"/>
            <p14:sldId id="312"/>
            <p14:sldId id="259"/>
            <p14:sldId id="311"/>
            <p14:sldId id="262"/>
            <p14:sldId id="309"/>
            <p14:sldId id="261"/>
            <p14:sldId id="310"/>
            <p14:sldId id="308"/>
            <p14:sldId id="263"/>
            <p14:sldId id="286"/>
            <p14:sldId id="307"/>
            <p14:sldId id="306"/>
            <p14:sldId id="288"/>
            <p14:sldId id="289"/>
            <p14:sldId id="290"/>
            <p14:sldId id="291"/>
            <p14:sldId id="292"/>
            <p14:sldId id="293"/>
            <p14:sldId id="295"/>
            <p14:sldId id="294"/>
            <p14:sldId id="296"/>
            <p14:sldId id="297"/>
            <p14:sldId id="298"/>
            <p14:sldId id="299"/>
            <p14:sldId id="300"/>
            <p14:sldId id="301"/>
            <p14:sldId id="302"/>
            <p14:sldId id="305"/>
            <p14:sldId id="30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33712-F077-4410-AAC7-9F1C6AB184B4}" type="datetimeFigureOut">
              <a:rPr lang="ru-RU" smtClean="0"/>
              <a:pPr/>
              <a:t>24.11.2020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0C4969-4703-4D79-942B-5A578CA9617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71666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C4969-4703-4D79-942B-5A578CA96179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3991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C4969-4703-4D79-942B-5A578CA96179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631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jpeg"/><Relationship Id="rId9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jpeg"/><Relationship Id="rId7" Type="http://schemas.openxmlformats.org/officeDocument/2006/relationships/image" Target="../media/image47.png"/><Relationship Id="rId12" Type="http://schemas.microsoft.com/office/2007/relationships/hdphoto" Target="../media/hdphoto4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50.png"/><Relationship Id="rId5" Type="http://schemas.openxmlformats.org/officeDocument/2006/relationships/image" Target="../media/image45.png"/><Relationship Id="rId10" Type="http://schemas.microsoft.com/office/2007/relationships/hdphoto" Target="../media/hdphoto3.wdp"/><Relationship Id="rId4" Type="http://schemas.openxmlformats.org/officeDocument/2006/relationships/image" Target="../media/image44.jpeg"/><Relationship Id="rId9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jpeg"/><Relationship Id="rId4" Type="http://schemas.openxmlformats.org/officeDocument/2006/relationships/image" Target="../media/image8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764704"/>
            <a:ext cx="5915000" cy="2362274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Дорога в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Оригамию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12994" y="5055315"/>
            <a:ext cx="32403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Сидорова Ирина Степановна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МБДОУ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Игринского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детского сада общеразвивающего вида № 3</a:t>
            </a:r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86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3086" b="100000" l="64492" r="983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589240" y="1086803"/>
            <a:ext cx="10513168" cy="5168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160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188640"/>
            <a:ext cx="45719" cy="65527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89227" y="76991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именно оригами ?                 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860032" y="1500297"/>
            <a:ext cx="3816424" cy="535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Совершенствует трудовые       навыки и умения работы с бумагой, ножницами, клеем.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Активизирует мыслительные процессы.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AutoNum type="arabicPeriod" startAt="9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Воспитывает усидчивость,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ответственность, аккуратность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7"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259" y="762677"/>
            <a:ext cx="3912712" cy="293453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385" y="3743138"/>
            <a:ext cx="3912712" cy="293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33464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9227" y="72008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работы                          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35571" y="1426468"/>
            <a:ext cx="3913635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базовой формой</a:t>
            </a: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схемам и инструкциям;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3. Обучение техническим приёмам и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способам создания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различных    поделок</a:t>
            </a: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4529215" y="720080"/>
            <a:ext cx="45719" cy="60212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249" y="842595"/>
            <a:ext cx="3433564" cy="17568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 flipV="1">
            <a:off x="657249" y="2714518"/>
            <a:ext cx="3433564" cy="18288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248" y="4679793"/>
            <a:ext cx="3433565" cy="193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34905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4983" y="103837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Базовые формы                               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7" y="874275"/>
            <a:ext cx="2400267" cy="18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7" y="2868850"/>
            <a:ext cx="2400267" cy="1800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4889550"/>
            <a:ext cx="2970169" cy="17004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75685" y="1038576"/>
            <a:ext cx="1628162" cy="18048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2517" y="4438516"/>
            <a:ext cx="1667036" cy="222271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0570" y="4348411"/>
            <a:ext cx="1782196" cy="23762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38310" y="573963"/>
            <a:ext cx="3096344" cy="219125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9766" y="2649610"/>
            <a:ext cx="3663803" cy="198043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47554" y="730323"/>
            <a:ext cx="45719" cy="5981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0965" y="813289"/>
            <a:ext cx="4005125" cy="4148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197444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3508" y="72008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Базовые формы                                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7981" y="836712"/>
            <a:ext cx="2400267" cy="1800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2825552"/>
            <a:ext cx="2400267" cy="1800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733" y="4814392"/>
            <a:ext cx="3094888" cy="17228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45175" y="955751"/>
            <a:ext cx="2699792" cy="151863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29357" y="4542272"/>
            <a:ext cx="3211536" cy="241004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1968" y="2961237"/>
            <a:ext cx="2717916" cy="152882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16857" y="734164"/>
            <a:ext cx="1610721" cy="21142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16111" b="80000" l="25208" r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4077072"/>
            <a:ext cx="4572000" cy="3429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 xmlns="">
                  <a14:imgLayer r:embed="rId12">
                    <a14:imgEffect>
                      <a14:backgroundRemoval t="9950" b="89798" l="6250" r="922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1721" y="2713402"/>
            <a:ext cx="2610941" cy="202449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4364781" y="734164"/>
            <a:ext cx="57809" cy="5935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71189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188640"/>
            <a:ext cx="72008" cy="65527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4983" y="91480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Схемы, инструкции                         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2066" y="729816"/>
            <a:ext cx="4206373" cy="5949280"/>
          </a:xfrm>
          <a:prstGeom prst="rect">
            <a:avLst/>
          </a:prstGeom>
        </p:spPr>
      </p:pic>
      <p:pic>
        <p:nvPicPr>
          <p:cNvPr id="7" name="Рисунок 6" descr="C:\Users\Администратор\Desktop\схемы\img53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044" r="19344"/>
          <a:stretch/>
        </p:blipFill>
        <p:spPr bwMode="auto">
          <a:xfrm>
            <a:off x="465604" y="760730"/>
            <a:ext cx="1363623" cy="17309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C:\Users\Администратор\Desktop\схемы\img53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436" r="19560" b="7190"/>
          <a:stretch/>
        </p:blipFill>
        <p:spPr bwMode="auto">
          <a:xfrm rot="16200000">
            <a:off x="2640322" y="595701"/>
            <a:ext cx="1393319" cy="20226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9" name="Рисунок 8" descr="C:\Users\Администратор\Desktop\схемы\img534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78" r="9925" b="21991"/>
          <a:stretch/>
        </p:blipFill>
        <p:spPr bwMode="auto">
          <a:xfrm rot="16200000">
            <a:off x="396114" y="2621817"/>
            <a:ext cx="1584176" cy="17956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0" name="Рисунок 9" descr="C:\Users\Администратор\Desktop\схемы\img535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767" r="6789" b="20330"/>
          <a:stretch/>
        </p:blipFill>
        <p:spPr bwMode="auto">
          <a:xfrm rot="16200000">
            <a:off x="2530191" y="2629973"/>
            <a:ext cx="1718331" cy="16452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1" name="Рисунок 10" descr="C:\Users\Администратор\Desktop\схемы\img536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131" r="8396" b="21678"/>
          <a:stretch/>
        </p:blipFill>
        <p:spPr bwMode="auto">
          <a:xfrm rot="16200000">
            <a:off x="1396530" y="4718647"/>
            <a:ext cx="1858208" cy="16640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808517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188640"/>
            <a:ext cx="72008" cy="65527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4983" y="87215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Пооперационные карты                        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38909" y="977359"/>
            <a:ext cx="3775264" cy="41857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Зрение (ребенок видит всё, что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изображено на карте)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Осязание (он может потрогать,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развернуть, свернуть, ощутить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объём)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Слух (ребенок слушает комментарии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педагога).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873" y="916551"/>
            <a:ext cx="3881611" cy="26990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0349" y="3868864"/>
            <a:ext cx="3886661" cy="2612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72397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188640"/>
            <a:ext cx="45719" cy="65527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4983" y="72008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оригамистов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1568048"/>
            <a:ext cx="461274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Работай молча.</a:t>
            </a: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Хочешь спросить-подними руку.</a:t>
            </a:r>
          </a:p>
          <a:p>
            <a:pPr marL="342900" indent="-34290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держи фигуру так, как она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нарисована, или так, как её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держит воспитатель.</a:t>
            </a:r>
          </a:p>
          <a:p>
            <a:pPr marL="342900" indent="-342900">
              <a:buAutoNum type="arabicPeriod" startAt="4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4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Складывай на столе.</a:t>
            </a:r>
          </a:p>
          <a:p>
            <a:pPr marL="342900" indent="-342900">
              <a:buAutoNum type="arabicPeriod" startAt="4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4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Сделал правильно сам-помоги соседу.</a:t>
            </a:r>
          </a:p>
          <a:p>
            <a:pPr marL="342900" indent="-342900">
              <a:buAutoNum type="arabicPeriod" startAt="4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4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работы убери за собой весь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мусор.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305" y="714019"/>
            <a:ext cx="4206373" cy="594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65257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4983" y="91480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Приёмы                                   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997" y="2276872"/>
            <a:ext cx="36724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«Игра в молчанку».</a:t>
            </a:r>
          </a:p>
          <a:p>
            <a:pPr marL="457200" indent="-457200">
              <a:buAutoNum type="arabicPeriod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Складывание только по словесному описанию.</a:t>
            </a:r>
          </a:p>
          <a:p>
            <a:pPr marL="457200" indent="-457200">
              <a:buAutoNum type="arabicPeriod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Занятия-загадки.</a:t>
            </a:r>
          </a:p>
          <a:p>
            <a:pPr marL="457200" indent="-457200">
              <a:buAutoNum type="arabicPeriod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454274" y="667544"/>
            <a:ext cx="45719" cy="60738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983" y="1765445"/>
            <a:ext cx="4264047" cy="3198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8610827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6367" y="72008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Приёмы                                   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72363" y="2276872"/>
            <a:ext cx="28803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«Передай другому».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«Закончи фигуру».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 «Составь схему».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648072"/>
            <a:ext cx="45719" cy="609329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229" y="1887674"/>
            <a:ext cx="4110203" cy="3082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197731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188640"/>
            <a:ext cx="45719" cy="65527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9227" y="72008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                               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F:\DCIM\105_PANA\P105058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660" y="3947539"/>
            <a:ext cx="3333806" cy="269055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220072" y="1864727"/>
            <a:ext cx="223073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парах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Подгрупповые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Коллективные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7908" y="761177"/>
            <a:ext cx="1997223" cy="14979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6563" y="1002236"/>
            <a:ext cx="2014004" cy="26853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3917" y="2344906"/>
            <a:ext cx="1981214" cy="148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63505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66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971600" y="-27384"/>
            <a:ext cx="2592289" cy="345638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355976" y="116632"/>
            <a:ext cx="72008" cy="66247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1" y="3701446"/>
            <a:ext cx="3456385" cy="25922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1" y="432049"/>
            <a:ext cx="3419872" cy="25649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32041" y="3689245"/>
            <a:ext cx="3491880" cy="2618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664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188640"/>
            <a:ext cx="45719" cy="65527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9227" y="79123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оригами в детском саду    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7714" y="2077319"/>
            <a:ext cx="378680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Оригами в интерьере.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праздниках, утренниках.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сюжетно-ролевых играх.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проведении подвижных игр.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режиссерских игр.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0909" y="796054"/>
            <a:ext cx="1920213" cy="14401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32813" y="4377571"/>
            <a:ext cx="2976181" cy="22321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3526" y="2343858"/>
            <a:ext cx="2565027" cy="1926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580409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188640"/>
            <a:ext cx="45719" cy="64807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9194" y="116632"/>
            <a:ext cx="8871329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оригами в детском саду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25490" y="2040061"/>
            <a:ext cx="434221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  В театральной деятельности: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а) пальчиковый театр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б) настольный театр</a:t>
            </a:r>
          </a:p>
          <a:p>
            <a:pPr marL="342900" indent="-342900">
              <a:buAutoNum type="arabicPeriod" startAt="7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7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композициях на занятиях по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издеятельности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 startAt="7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7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  Поделки-поздравления к праздникам. 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6696" y="809328"/>
            <a:ext cx="2088231" cy="15661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2165" y="2496378"/>
            <a:ext cx="2486992" cy="18652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4456470"/>
            <a:ext cx="2843808" cy="21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31849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4983" y="117788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конкурсах                    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820" y="826449"/>
            <a:ext cx="3375025" cy="2531269"/>
          </a:xfrm>
          <a:prstGeom prst="rect">
            <a:avLst/>
          </a:prstGeom>
        </p:spPr>
      </p:pic>
      <p:sp>
        <p:nvSpPr>
          <p:cNvPr id="10" name="Рамка 9"/>
          <p:cNvSpPr/>
          <p:nvPr/>
        </p:nvSpPr>
        <p:spPr>
          <a:xfrm>
            <a:off x="614224" y="843148"/>
            <a:ext cx="3375025" cy="2531269"/>
          </a:xfrm>
          <a:prstGeom prst="frame">
            <a:avLst>
              <a:gd name="adj1" fmla="val 2570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9772" y="3717032"/>
            <a:ext cx="3758080" cy="2818560"/>
          </a:xfrm>
          <a:prstGeom prst="rect">
            <a:avLst/>
          </a:prstGeom>
        </p:spPr>
      </p:pic>
      <p:sp>
        <p:nvSpPr>
          <p:cNvPr id="11" name="Рамка 10"/>
          <p:cNvSpPr/>
          <p:nvPr/>
        </p:nvSpPr>
        <p:spPr>
          <a:xfrm>
            <a:off x="339773" y="3700333"/>
            <a:ext cx="3792202" cy="2806628"/>
          </a:xfrm>
          <a:prstGeom prst="frame">
            <a:avLst>
              <a:gd name="adj1" fmla="val 2570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834799"/>
            <a:ext cx="1898452" cy="2531269"/>
          </a:xfrm>
          <a:prstGeom prst="rect">
            <a:avLst/>
          </a:prstGeom>
        </p:spPr>
      </p:pic>
      <p:sp>
        <p:nvSpPr>
          <p:cNvPr id="15" name="Рамка 14"/>
          <p:cNvSpPr/>
          <p:nvPr/>
        </p:nvSpPr>
        <p:spPr>
          <a:xfrm>
            <a:off x="5865547" y="826449"/>
            <a:ext cx="1901049" cy="2547968"/>
          </a:xfrm>
          <a:prstGeom prst="frame">
            <a:avLst>
              <a:gd name="adj1" fmla="val 2570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80911" y="3807347"/>
            <a:ext cx="2031690" cy="2708920"/>
          </a:xfrm>
          <a:prstGeom prst="rect">
            <a:avLst/>
          </a:prstGeom>
        </p:spPr>
      </p:pic>
      <p:sp>
        <p:nvSpPr>
          <p:cNvPr id="17" name="Рамка 16"/>
          <p:cNvSpPr/>
          <p:nvPr/>
        </p:nvSpPr>
        <p:spPr>
          <a:xfrm>
            <a:off x="5767594" y="3807347"/>
            <a:ext cx="2031691" cy="2708921"/>
          </a:xfrm>
          <a:prstGeom prst="frame">
            <a:avLst>
              <a:gd name="adj1" fmla="val 2570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15827" y="693852"/>
            <a:ext cx="45719" cy="604751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3195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67471" y="116632"/>
            <a:ext cx="72008" cy="66247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4983" y="116632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                         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12971" y="1374691"/>
            <a:ext cx="4574394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«Значение конструирования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полноценном развитии ребенка.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Родительское собрание «Волшебный мир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Оригами».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«В гостях у сказки».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Информационно-консультативный материал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Закрытая группа в социальных сетях.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260" y="837401"/>
            <a:ext cx="3995936" cy="266291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486" y="3762831"/>
            <a:ext cx="4019733" cy="283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83716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4983" y="171400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                    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918864"/>
            <a:ext cx="3975680" cy="26494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42062" y="3789040"/>
            <a:ext cx="3622952" cy="287185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340355" y="747464"/>
            <a:ext cx="45719" cy="59939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15004" y="819071"/>
            <a:ext cx="3622952" cy="28983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667982"/>
            <a:ext cx="3975680" cy="298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82090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843" y="133971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пороге школы…                        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268" y="844006"/>
            <a:ext cx="8696414" cy="582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3547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42852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пороге школы…                      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8FDDA0E-5673-44F2-B53C-589B23FEDA87}"/>
              </a:ext>
            </a:extLst>
          </p:cNvPr>
          <p:cNvSpPr/>
          <p:nvPr/>
        </p:nvSpPr>
        <p:spPr>
          <a:xfrm>
            <a:off x="4499992" y="734749"/>
            <a:ext cx="45719" cy="59645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9501" y="1412776"/>
            <a:ext cx="4320480" cy="4536504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23528" y="1111893"/>
            <a:ext cx="4072674" cy="487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статистике, дети, которые занимаются оригами, в школе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лучше</a:t>
            </a:r>
            <a:r>
              <a:rPr lang="en-US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слушают устные инструкции учителя; </a:t>
            </a: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совершают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последовательные действия; </a:t>
            </a: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развивают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способность контролировать с помощью мозга тонкие движения рук и пальцев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умеют мысленно оперировать с объемными предметами; </a:t>
            </a:r>
            <a:endParaRPr lang="en-US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читают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чертежи, что помогает развитию первых чертежных навыков.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74285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000" y="224644"/>
            <a:ext cx="8544949" cy="6408712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xmlns="" id="{A4E4D75F-7463-4320-BADC-CE11706BE019}"/>
              </a:ext>
            </a:extLst>
          </p:cNvPr>
          <p:cNvSpPr/>
          <p:nvPr/>
        </p:nvSpPr>
        <p:spPr>
          <a:xfrm>
            <a:off x="2843808" y="5517232"/>
            <a:ext cx="3096344" cy="648072"/>
          </a:xfrm>
          <a:prstGeom prst="roundRect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Игринский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детский сад № 3</a:t>
            </a:r>
          </a:p>
        </p:txBody>
      </p:sp>
    </p:spTree>
    <p:extLst>
      <p:ext uri="{BB962C8B-B14F-4D97-AF65-F5344CB8AC3E}">
        <p14:creationId xmlns:p14="http://schemas.microsoft.com/office/powerpoint/2010/main" xmlns="" val="33180514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66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23E4BB1-F19C-4D33-9C62-1D386830946C}"/>
              </a:ext>
            </a:extLst>
          </p:cNvPr>
          <p:cNvSpPr/>
          <p:nvPr/>
        </p:nvSpPr>
        <p:spPr>
          <a:xfrm>
            <a:off x="4427984" y="116632"/>
            <a:ext cx="45719" cy="67413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6277B44-59F1-4B14-A2ED-83947A46B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800" y="301423"/>
            <a:ext cx="3764019" cy="282301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AEF66BC-88AE-4314-8728-DDBC4D38EC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3216" y="445439"/>
            <a:ext cx="4329687" cy="263822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81A379E9-E050-4CD6-AC61-982A7734ED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3216" y="3569809"/>
            <a:ext cx="4295795" cy="286596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7987C29F-5DF0-4C5B-B06B-5066B9371E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3311341"/>
            <a:ext cx="2042115" cy="312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471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66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83E7655-C216-424C-9CEF-B265CD76A8DE}"/>
              </a:ext>
            </a:extLst>
          </p:cNvPr>
          <p:cNvSpPr/>
          <p:nvPr/>
        </p:nvSpPr>
        <p:spPr>
          <a:xfrm flipH="1">
            <a:off x="4427984" y="116632"/>
            <a:ext cx="45719" cy="662473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1494CFA-6D49-4040-8B0C-C6A554CAB5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43266" y="353769"/>
            <a:ext cx="3968976" cy="264598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3961DE29-E3B0-4E12-A728-543B08ECA4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6209" y="382766"/>
            <a:ext cx="3968977" cy="264442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7D7EA434-3608-4103-8BE6-C9524CEA7E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673" y="3610675"/>
            <a:ext cx="3966638" cy="2644425"/>
          </a:xfrm>
          <a:prstGeom prst="rect">
            <a:avLst/>
          </a:prstGeom>
        </p:spPr>
      </p:pic>
      <p:pic>
        <p:nvPicPr>
          <p:cNvPr id="9" name="Рисунок 8" descr="posudomoyka-i-devuschk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4942" y="3214686"/>
            <a:ext cx="3071834" cy="307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5221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172230" y="6309320"/>
            <a:ext cx="216024" cy="1440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509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05905"/>
            <a:ext cx="3282884" cy="266269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  <a:softEdge rad="1270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507" y="3978752"/>
            <a:ext cx="3211076" cy="2665672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  <a:softEdge rad="1270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54504"/>
            <a:ext cx="3282884" cy="268992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  <a:softEdge rad="1270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507" y="1196752"/>
            <a:ext cx="3169213" cy="2617987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  <a:softEdge rad="127000"/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8496944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 играя и успех вам обеспечен!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808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66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2F9A6D1-C03F-49A6-8ECD-B8C88BD6FA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0152" y="213578"/>
            <a:ext cx="2772488" cy="208188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5228394-98FD-4CDA-B0E0-C7D79FB5A8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9322" y="2428868"/>
            <a:ext cx="2775848" cy="2081886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03D3E933-4385-43DF-8465-4756E6947B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110" y="548680"/>
            <a:ext cx="5588895" cy="5588895"/>
          </a:xfrm>
          <a:prstGeom prst="rect">
            <a:avLst/>
          </a:prstGeom>
        </p:spPr>
      </p:pic>
      <p:pic>
        <p:nvPicPr>
          <p:cNvPr id="7" name="Рисунок 6" descr="12-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2198" y="4643446"/>
            <a:ext cx="2611438" cy="197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696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66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332656"/>
            <a:ext cx="4032448" cy="30243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3501008"/>
            <a:ext cx="4032448" cy="30243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90296" y="330385"/>
            <a:ext cx="4035476" cy="30266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3484132"/>
            <a:ext cx="4019988" cy="3014991"/>
          </a:xfrm>
          <a:prstGeom prst="rect">
            <a:avLst/>
          </a:prstGeom>
        </p:spPr>
      </p:pic>
      <p:sp>
        <p:nvSpPr>
          <p:cNvPr id="3" name="Стрелка влево 2">
            <a:hlinkClick r:id="rId6" action="ppaction://hlinksldjump"/>
          </p:cNvPr>
          <p:cNvSpPr/>
          <p:nvPr/>
        </p:nvSpPr>
        <p:spPr>
          <a:xfrm>
            <a:off x="303249" y="6355107"/>
            <a:ext cx="360040" cy="2880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163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188640"/>
            <a:ext cx="45719" cy="65527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66367" y="89347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именно оригами ?               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1453381"/>
            <a:ext cx="360039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Оригами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древнее искусство складывания бумажных фигур.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Развитие мелкой моторики рук, точных движений пальцев, глазомер.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конструктивного мышления детей.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Знакомит детей с основными геометрическими понятиями (круг, квадрат, треугольник, л, сторона, вершина и т. д.).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639" y="926108"/>
            <a:ext cx="4165922" cy="5554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13187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31475" y="0"/>
            <a:ext cx="9144000" cy="6858000"/>
          </a:xfrm>
          <a:prstGeom prst="frame">
            <a:avLst>
              <a:gd name="adj1" fmla="val 1726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188640"/>
            <a:ext cx="45719" cy="65527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66367" y="89347"/>
            <a:ext cx="8856984" cy="5760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именно оригами ?                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44312" y="1558624"/>
            <a:ext cx="35283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4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внимания, памяти, логического и пространственного воображения.</a:t>
            </a:r>
            <a:r>
              <a:rPr lang="ru-RU" dirty="0"/>
              <a:t> </a:t>
            </a:r>
          </a:p>
          <a:p>
            <a:pPr marL="342900" indent="-342900">
              <a:buAutoNum type="arabicPeriod" startAt="4"/>
            </a:pPr>
            <a:endParaRPr lang="ru-RU" dirty="0"/>
          </a:p>
          <a:p>
            <a:pPr marL="342900" indent="-342900">
              <a:buAutoNum type="arabicPeriod" startAt="4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4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художественного вкуса, творческих способностей и фантазии детей. </a:t>
            </a:r>
          </a:p>
          <a:p>
            <a:pPr marL="342900" indent="-342900">
              <a:buAutoNum type="arabicPeriod" startAt="4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4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4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Обогащает словарь ребенка специальными терминами</a:t>
            </a:r>
            <a:r>
              <a:rPr lang="ru-RU" dirty="0"/>
              <a:t>. 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4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4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630" y="842438"/>
            <a:ext cx="4219928" cy="562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37840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20000">
        <p15:prstTrans prst="pageCurlDouble"/>
      </p:transition>
    </mc:Choice>
    <mc:Fallback>
      <p:transition spd="slow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</TotalTime>
  <Words>463</Words>
  <Application>Microsoft Office PowerPoint</Application>
  <PresentationFormat>Экран (4:3)</PresentationFormat>
  <Paragraphs>161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Дорога в Оригамию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123</cp:lastModifiedBy>
  <cp:revision>119</cp:revision>
  <dcterms:created xsi:type="dcterms:W3CDTF">2018-03-23T15:34:57Z</dcterms:created>
  <dcterms:modified xsi:type="dcterms:W3CDTF">2020-11-24T18:14:25Z</dcterms:modified>
</cp:coreProperties>
</file>