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4" r:id="rId4"/>
    <p:sldId id="259" r:id="rId5"/>
    <p:sldId id="260" r:id="rId6"/>
    <p:sldId id="261" r:id="rId7"/>
    <p:sldId id="262" r:id="rId8"/>
    <p:sldId id="263" r:id="rId9"/>
    <p:sldId id="277" r:id="rId10"/>
    <p:sldId id="278" r:id="rId11"/>
    <p:sldId id="279" r:id="rId12"/>
    <p:sldId id="280" r:id="rId13"/>
    <p:sldId id="268" r:id="rId14"/>
    <p:sldId id="269" r:id="rId15"/>
    <p:sldId id="276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2;&#1086;&#1077;%20&#1087;&#1086;&#1088;&#1090;&#1092;&#1086;&#1083;&#1080;&#1086;\&#1087;&#1072;&#1087;&#1082;&#1072;%20&#1087;&#1086;%20&#1089;&#1072;&#1084;&#1086;&#1086;&#1073;&#1088;&#1072;&#1079;&#1086;&#1074;&#1072;&#1085;&#1080;&#1102;%20&#1044;&#1057;&#1054;&#1064;%20&#8470;2\2021%20&#1075;&#1086;&#1076;%20&#1088;&#1072;&#1073;&#1086;&#1090;&#1072;\&#1086;&#1090;&#1082;&#1088;&#1099;&#1090;&#1099;&#1081;%20&#1091;&#1088;&#1086;&#1082;\videoplayback.mp4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Ra0.140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3124.10435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AppData\Local\Temp\Rar$DIa3124.16090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AppData\Local\Temp\Rar$DIa3204.30935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97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Admin\AppData\Local\Temp\Rar$DRa0.102\1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AppData\Local\Temp\Rar$DRa0.790\1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AppData\Local\Temp\Rar$DRa0.507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Admin\AppData\Local\Temp\Rar$DRa0.172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AppData\Local\Temp\Rar$DRa0.391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AppData\Local\Temp\Rar$DRa0.660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AppData\Local\Temp\Rar$DRa0.656\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AppData\Local\Temp\Rar$DRa0.345\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dmin\AppData\Local\Temp\Rar$DRa0.487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AppData\Local\Temp\Rar$DRa0.507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dmin\AppData\Local\Temp\Rar$DRa0.473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AppData\Local\Temp\Rar$DIa3124.6557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Экран (4:3)</PresentationFormat>
  <Paragraphs>0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</cp:revision>
  <dcterms:created xsi:type="dcterms:W3CDTF">2022-05-07T12:46:47Z</dcterms:created>
  <dcterms:modified xsi:type="dcterms:W3CDTF">2022-05-08T18:39:51Z</dcterms:modified>
</cp:coreProperties>
</file>