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72" r:id="rId13"/>
    <p:sldId id="273" r:id="rId14"/>
    <p:sldId id="274" r:id="rId15"/>
    <p:sldId id="275" r:id="rId16"/>
    <p:sldId id="268" r:id="rId17"/>
    <p:sldId id="265" r:id="rId18"/>
    <p:sldId id="266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6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Краткосрочный проект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«Домашние животные»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2-я младшая группа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437112"/>
            <a:ext cx="6400800" cy="112697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Воспитатели: Карцева У.С.</a:t>
            </a:r>
          </a:p>
          <a:p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Кравченко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Т.В.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404663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Филиал МБДОУ Степновский детский сад «Колосок»,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Медведский детский сад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73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4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Содержимое 4" descr="IMG_20220906_10355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428604"/>
            <a:ext cx="4005277" cy="5340370"/>
          </a:xfrm>
        </p:spPr>
      </p:pic>
      <p:pic>
        <p:nvPicPr>
          <p:cNvPr id="6" name="Содержимое 5" descr="IMG_20220906_103607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57752" y="428604"/>
            <a:ext cx="3876678" cy="51689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5" descr="IMG_20220906_11030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428604"/>
            <a:ext cx="4217469" cy="3163102"/>
          </a:xfrm>
        </p:spPr>
      </p:pic>
      <p:pic>
        <p:nvPicPr>
          <p:cNvPr id="7" name="Содержимое 6" descr="IMG_20220906_110643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072066" y="1071546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5" descr="IMG_20220915_09570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357166"/>
            <a:ext cx="4038600" cy="3028950"/>
          </a:xfrm>
        </p:spPr>
      </p:pic>
      <p:pic>
        <p:nvPicPr>
          <p:cNvPr id="7" name="Содержимое 6" descr="IMG-20220915-WA0002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72000" y="2928934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5" descr="IMG-20220915-WA0008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823200" y="357166"/>
            <a:ext cx="3857652" cy="5143536"/>
          </a:xfrm>
        </p:spPr>
      </p:pic>
      <p:pic>
        <p:nvPicPr>
          <p:cNvPr id="7" name="Содержимое 6" descr="IMG_20220915_10095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714347" y="1214422"/>
            <a:ext cx="3715943" cy="49545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IMG_20220915_1015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428604"/>
            <a:ext cx="7358114" cy="5518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IMG_20220915_0911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357166"/>
            <a:ext cx="4857766" cy="5857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IMG_20220915_0918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050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Результаты реализации </a:t>
            </a:r>
            <a:br>
              <a:rPr lang="ru-RU" b="1" dirty="0" smtClean="0"/>
            </a:br>
            <a:r>
              <a:rPr lang="ru-RU" b="1" dirty="0" smtClean="0"/>
              <a:t>проекта: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У детей сформировалось и обогатилось представление 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домашних животных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Дети узнают животное по внешнему виду, знают, где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живут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чем питаются, как называются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детёнышей домашних животных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как надо за ними ухаживать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Пополнился словарный запас детей.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Расширились коммуникативные и творческие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способности детей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стали любознательными, стали более бережно относятся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животным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проявляют заботливое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отношение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ним.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70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использованной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литературы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1. http://razvitiedetei.info/stishki-dlya-detej/stixi-pro-domashnix-zhivotnyx-dlyadetej.html</a:t>
            </a:r>
          </a:p>
          <a:p>
            <a:pPr marL="0" indent="0">
              <a:buNone/>
            </a:pPr>
            <a:r>
              <a:rPr lang="en-US" dirty="0"/>
              <a:t>2. http://luntiki.ru/blog/chtenie/1179.html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35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549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21744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знания 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домашних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животных.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данного проекта в том, 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не все имеют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держать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домашних животных в доме, а любовь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животным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нужно воспитывать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раннего возраста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поэтому проект позволяет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расширять знания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о животных, содержащихся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домашних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условиях и о их содержании.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Экологическое воспитание формирует поведение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ответственность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за природу, а животные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первый источник знаний о природе.</a:t>
            </a:r>
          </a:p>
        </p:txBody>
      </p:sp>
    </p:spTree>
    <p:extLst>
      <p:ext uri="{BB962C8B-B14F-4D97-AF65-F5344CB8AC3E}">
        <p14:creationId xmlns:p14="http://schemas.microsoft.com/office/powerpoint/2010/main" xmlns="" val="137485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3" y="0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723" y="0"/>
            <a:ext cx="8229600" cy="785429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723" y="620688"/>
            <a:ext cx="8229600" cy="496855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- формировать умение слушать художественные произведения,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-запоминать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небольшие стишки, отгадывать загадки;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- развивать у детей интерес к устному народному творчеству,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русским народным сказкам о домашних животных;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- формировать навык действовать сообща, умение играть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 коллективе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- активизировать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познавательно-исследовательскую деятельность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детей, родителей и педагогов;</a:t>
            </a:r>
          </a:p>
          <a:p>
            <a:pPr marL="0" indent="0">
              <a:lnSpc>
                <a:spcPct val="120000"/>
              </a:lnSpc>
              <a:buNone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- воспитывать у детей любознательность и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чувство сопереживания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к живым существам;</a:t>
            </a:r>
          </a:p>
        </p:txBody>
      </p:sp>
    </p:spTree>
    <p:extLst>
      <p:ext uri="{BB962C8B-B14F-4D97-AF65-F5344CB8AC3E}">
        <p14:creationId xmlns:p14="http://schemas.microsoft.com/office/powerpoint/2010/main" xmlns="" val="24380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Сроки реализации: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 недели ноября (II, III.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IV недели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Вид проекта: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групповой, краткосрочный.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познавательно- творческий.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дети, воспитатели,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воспитанников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Интеграция образовательных областей: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речевое развитие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физическое,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познавательное, художественно-эстетическое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Интеграция видов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познавательная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двигательная, продуктивная.</a:t>
            </a:r>
          </a:p>
        </p:txBody>
      </p:sp>
    </p:spTree>
    <p:extLst>
      <p:ext uri="{BB962C8B-B14F-4D97-AF65-F5344CB8AC3E}">
        <p14:creationId xmlns:p14="http://schemas.microsoft.com/office/powerpoint/2010/main" xmlns="" val="37421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                     Проблема: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ассматривая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картинки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домашних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животных, дети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смогли ответить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вопросы: «Как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называют детёнышей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животных?»,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где живёт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?»,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за ними ухаживает?», «Какую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пользу они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приносят человеку?». Дети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имели достаточных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знаний, чтобы ответить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эти вопросы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и мы решили провести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 «Домашние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животные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48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Ожидаемые результаты: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 детей будет сформулировано понятие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Дети будут правильно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называть животных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детёнышей,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знать чем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питаются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как надо за ними ухаживать,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какую пользу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они приносят людям.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Повысится познавательный интерес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животным, появится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желание заботиться о них.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Расширятся коммуникативные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творческие способности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-Обогатится словарный запас детей.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Родители станут участниками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образовательного процесса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72628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 I этап –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</a:p>
          <a:p>
            <a:pPr marL="0" indent="0" algn="ctr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(Приложение №1)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  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025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II этап – Основной  (практический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(Приложение 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Приложение №3)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58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III этап - Заключительный (Презентационный)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проектной деятельности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оформление стенгазеты «Наши питомцы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19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489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Краткосрочный проект  «Домашние животные»   2-я младшая группа </vt:lpstr>
      <vt:lpstr>Слайд 2</vt:lpstr>
      <vt:lpstr>Задачи проекта: </vt:lpstr>
      <vt:lpstr>Слайд 4</vt:lpstr>
      <vt:lpstr>                     Проблема: </vt:lpstr>
      <vt:lpstr>Ожидаемые результаты: </vt:lpstr>
      <vt:lpstr>Этапы реализации проекта:</vt:lpstr>
      <vt:lpstr>II этап – Основной  (практический)</vt:lpstr>
      <vt:lpstr>III этап - Заключительный (Презентационный)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Результаты реализации  проекта:</vt:lpstr>
      <vt:lpstr> Список использованной  литературы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проект  «Домашние животные» вторая младшая группа </dc:title>
  <dc:creator>WL-1</dc:creator>
  <cp:lastModifiedBy>1</cp:lastModifiedBy>
  <cp:revision>14</cp:revision>
  <dcterms:created xsi:type="dcterms:W3CDTF">2022-09-05T05:53:21Z</dcterms:created>
  <dcterms:modified xsi:type="dcterms:W3CDTF">2022-09-15T06:32:23Z</dcterms:modified>
</cp:coreProperties>
</file>