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259" r:id="rId5"/>
    <p:sldId id="258" r:id="rId6"/>
    <p:sldId id="257" r:id="rId7"/>
    <p:sldId id="267" r:id="rId8"/>
    <p:sldId id="266" r:id="rId9"/>
    <p:sldId id="268" r:id="rId10"/>
    <p:sldId id="265" r:id="rId11"/>
    <p:sldId id="269" r:id="rId12"/>
    <p:sldId id="264" r:id="rId13"/>
    <p:sldId id="274" r:id="rId14"/>
    <p:sldId id="272" r:id="rId15"/>
    <p:sldId id="271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660"/>
  </p:normalViewPr>
  <p:slideViewPr>
    <p:cSldViewPr snapToGrid="0">
      <p:cViewPr>
        <p:scale>
          <a:sx n="51" d="100"/>
          <a:sy n="51" d="100"/>
        </p:scale>
        <p:origin x="-2874" y="-15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5-01T05:00:15.6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1204 24575,'0'8'0,"1"0"0,0-1 0,1 1 0,-1 0 0,1 0 0,1-1 0,-1 1 0,2-1 0,-1 0 0,1 0 0,0 0 0,0 0 0,6 6 0,8 9 0,1-1 0,31 26 0,23 25 0,-4 0 0,-50-54 0,0 1 0,-2 1 0,17 22 0,-18-17 0,0-1 0,-2 2 0,-1 0 0,-1 0 0,-2 1 0,0 1 0,-2 0 0,-1 0 0,-1 1 0,-1-1 0,-2 1 0,0 37 0,-2-45 0,-2-1 0,0 0 0,-1 0 0,-2 0 0,0 0 0,0 0 0,-2-1 0,-1 1 0,-11 23 0,14-35 0,0 0 0,1 0 0,0 0 0,1 1 0,0-1 0,0 0 0,1 1 0,0-1 0,0 1 0,1 0 0,0-1 0,1 1 0,-1 0 0,2-1 0,-1 1 0,6 15 0,-3-15 0,1 0 0,0 0 0,0 0 0,0-1 0,1 1 0,0-1 0,1-1 0,0 1 0,0-1 0,1 0 0,0-1 0,0 0 0,0 0 0,11 5 0,26 12 0,-29-16 0,-1 2 0,0-1 0,15 12 0,-25-16 0,0 1 0,0 0 0,-1-1 0,1 2 0,-1-1 0,0 0 0,-1 1 0,1 0 0,-1 0 0,0 0 0,3 9 0,-2-3 0,1 0 0,1-1 0,0 0 0,0 0 0,1 0 0,1-1 0,0 0 0,0-1 0,1 0 0,0 0 0,0 0 0,1-1 0,0-1 0,1 0 0,-1 0 0,2-1 0,-1 0 0,0-1 0,1-1 0,0 0 0,0 0 0,0-1 0,1 0 0,-1-1 0,1-1 0,0 0 0,-1-1 0,1 0 0,-1-1 0,1 0 0,0-1 0,-1 0 0,13-5 0,-9 2 0,0-2 0,0 0 0,0 0 0,-1-2 0,17-11 0,69-56 0,-84 62 0,46-39 0,-21 18 0,63-42 0,-89 65 0,0-1 0,-1 0 0,0-1 0,19-25 0,-20 23 0,1 1 0,0 0 0,29-22 0,-38 34 0,-1 1 0,1 0 0,0 1 0,0-1 0,0 1 0,0 0 0,0 1 0,0-1 0,1 1 0,-1 0 0,0 1 0,0 0 0,10 2 0,15 0 0,-12-3 0,0-1 0,-1-1 0,0-1 0,1 0 0,-1-2 0,0 0 0,-1-1 0,1 0 0,-1-2 0,0 0 0,20-13 0,11-12 0,0-3 0,50-49 0,-74 64 0,-5 6 0,1 1 0,37-20 0,23-16 0,-51 30 0,0 2 0,2 2 0,53-23 0,-37 19 0,64-27 0,138-38 0,-96 42 0,-135 38 0,-1 0 0,1-1 0,-1-1 0,0-1 0,0-1 0,24-16 0,-35 21 0,1 0 0,-1-1 0,0 0 0,0 0 0,-1 0 0,0-1 0,0 0 0,0 0 0,0 0 0,-1 0 0,0-1 0,-1 1 0,1-1 0,-1 0 0,-1-1 0,1 1 0,-1 0 0,1-10 0,-3 13 0,-1 0 0,0 0 0,0 0 0,0 0 0,-1 0 0,1 0 0,-1 0 0,0 0 0,0 0 0,0 1 0,-1-1 0,1 1 0,-1 0 0,0 0 0,0 0 0,0 0 0,0 0 0,-1 1 0,-6-5 0,-24-26 0,26 20 0,1 0 0,1 0 0,0-1 0,1 1 0,1-1 0,0-1 0,1 1 0,0 0 0,1-1 0,1 1 0,0-16 0,-1 5 0,0 1 0,-10-38 0,9 53 0,1 1 0,-1 0 0,-1 0 0,0 0 0,0 1 0,0-1 0,-1 1 0,0 0 0,-1 0 0,1 1 0,-10-9 0,8 9 0,1 0 0,0-1 0,0 0 0,1 0 0,0-1 0,0 1 0,1-1 0,0 0 0,0-1 0,1 1 0,0 0 0,0-1 0,1 0 0,-2-14 0,1-7 0,2-1 0,1 1 0,4-32 0,-1 32 0,-2 0 0,-4-57 0,2 81 0,0 0 0,0 0 0,0 0 0,-1 1 0,0-1 0,0 0 0,-1 1 0,1 0 0,-1 0 0,-1-1 0,1 2 0,0-1 0,-1 0 0,0 1 0,0-1 0,-1 1 0,1 1 0,-1-1 0,0 0 0,-10-4 0,-2 0 0,-1 1 0,0 1 0,0 1 0,0 1 0,-21-3 0,-7-1 0,34 4 0,0 1 0,0-2 0,0 0 0,0 0 0,1-1 0,-16-11 0,-63-52 0,34 24 0,-110-94 0,30 22 0,131 113 0,0 0 0,0 0 0,0 0 0,-1 1 0,1 0 0,-1 0 0,0 1 0,0-1 0,0 1 0,0 0 0,-1 1 0,1 0 0,0 0 0,-1 0 0,-10 1 0,9 1 0,0 1 0,0 0 0,0 0 0,0 1 0,1 0 0,-1 1 0,1-1 0,0 1 0,0 1 0,0 0 0,-10 9 0,-8 8 0,2 2 0,-33 40 0,39-42 0,-2 0 0,0-2 0,-1 0 0,-30 22 0,46-39 0,-1 0 0,0-1 0,0 0 0,0 1 0,0-2 0,0 1 0,0 0 0,-1-1 0,1 0 0,-1-1 0,1 1 0,-7-1 0,-68-10 0,25 1 0,32 5 0,0 0 0,0-2 0,0 0 0,1-2 0,0-1 0,-27-14 0,-35-13 0,39 23 0,0 1 0,-1 3 0,1 2 0,-52-2 0,89 8 0,-27-2 0,-67 3 0,87 1 0,-1 1 0,1 1 0,0 0 0,0 1 0,0 1 0,-25 12 0,-32 20 0,-61 27 0,123-57 0,18-2 0,39-1 0,-2 0 0,-36 0 0,-1-1 0,0 1 0,0 1 0,0-1 0,-1 1 0,1 1 0,-1-1 0,-1 1 0,1 1 0,-1-1 0,0 1 0,0 0 0,-1 0 0,0 1 0,0 0 0,-1-1 0,0 2 0,0-1 0,5 17 0,0 5 0,-1 0 0,-2 1 0,-1 0 0,2 47 0,-5-47 0,1 5 0,-1 0 0,-2 1 0,-2-1 0,-9 58 0,9-86 0,-1 1 0,0 0 0,0-1 0,-1 0 0,0 0 0,-1 0 0,1 0 0,-1-1 0,-1 1 0,0-1 0,0-1 0,0 1 0,-10 7 0,5-6 0,0 0 0,-1-1 0,0-1 0,-1 1 0,0-2 0,0 0 0,-25 6 0,-8-3 0,0-1 0,0-3 0,0-2 0,-49-4 0,59 1 0,0 1 0,-70 10 0,91-7 0,0 1 0,1 0 0,-1 1 0,1 1 0,0 0 0,1 1 0,0 0 0,0 1 0,-22 18 0,3 1-1365,4 0-5461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E8223C-9639-E19E-C1CF-CCB5B5D305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C899DDB-0E07-A983-1570-827329C5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20F6A1D-4AFE-B6FD-22D0-A94D91BC5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48CD071-8F0D-557B-0A74-A41285FE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6936B70-0F70-187E-FC04-4E7E94E16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544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A62D2F-6147-8E48-E6FC-A32814286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DC4BB34-6751-8C8C-743D-1504AA9497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897E15A-E33D-C804-811D-FCD508C23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7BAEFF2-531A-8EF3-16E2-E45B4BB7F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CB16884-1ABF-335D-47EF-F67E2B47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38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A96A49E-ACD8-CBA5-DF32-A79B2B8ABC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CE6570D-C875-5FED-E4E9-515CD1283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6013F78-ABFB-31B6-4990-FC8E81708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979B27B-F16C-D693-9874-4C097DEA1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0804408-B0B2-4E90-EC75-3E61E16A3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81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125603-BC55-DD9A-7980-6C0254E60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DBEBCC5-BE37-8B87-AACC-300FD42C4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F997D53-08A2-416F-29E0-6B410C00F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7A5FC14-43B8-76F7-9768-7A699D18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E8B4840-8CA8-326E-C425-558EB3DC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49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FE253C-B9CF-8960-FFA7-34A3CFED0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8F41129-08F0-8AFD-8D97-3E02143264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27BE1AA-70E4-D072-3D51-3F3F201DE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8C291C2-2C75-09E7-7995-CD6682108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473B591-A4DC-89FB-81D9-7741A3CA4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829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2537FA4-4004-6B46-C1F9-888A0BE2D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BC34C50-8BB2-84F7-97EE-1D62A77CF9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2360895-7DAC-1D94-8321-5728B4A61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AFAFBAA-0379-17C6-0BAF-A4D1B0C69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81D211C-B941-1817-6FAB-5201E5796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FB2B415-FC35-AF93-B8D0-6345713BD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723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DDA96B7-386E-3E97-904B-A40E34D30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F0C1CCC-9AB5-296E-4A35-6CA985F08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30A796F-D4CD-6EF1-FE97-AE730E98A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777B9DF4-5870-5973-8268-8262DB413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9268D7BB-3285-9DD1-FE2E-67E97C5492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91C41A9D-91B8-2B21-44EF-45F8DA327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12264CB2-D307-0FCC-4041-B0EC9ACA4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DD3C06C-CFF4-B09B-4C70-FDEBBADA9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717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F72D06-88BA-BD24-B8D4-B6C4A1E7C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ED071D6-7F4B-65D5-5333-561F1A5C5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AD218C4-07D6-187A-389C-2E6A5EB8E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0D73F7C-9C6F-7F48-5909-5D8125804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53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804429-AE58-5D9A-24DE-E2699058E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85E796E9-86F9-2BF8-B50C-887FC5F3F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7F73A5F-8BA5-A0BE-E341-0727D632F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87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23414F-39EC-F7C1-45FF-68D6B0B8F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C81C3C-AC73-6798-348B-8E21855A1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50153CA-4D2F-7E41-F046-20521318B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49F996F-F855-8689-6616-7EDEFEB28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2477899-8AA5-7259-AB02-26129E79E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F312A56-8509-05D3-64ED-FE4699087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033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94E162-5128-44BA-8FE6-9EA3019F5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EAB185B-6F41-ACE8-D173-FDC83F0D5B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F985494-DB5F-E56D-5C0C-99C60D0D86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96669F-459F-9CA4-8577-816AA1C7A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3EA2150-4A94-0DA9-BDEF-82E379EAD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A8BDB62-7D95-4D8C-7E34-48405ABA1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33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20202C-E200-08FF-690C-681443B55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388E0A-E91C-C5C5-C050-84823E598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8B58BE-BDAD-A94F-0D47-6B3575D41B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B37D5-0AE1-484B-8613-2DDE298CE2F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6F030A0-962B-3E1D-0E55-DA3862DFFE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AA990C9-A2C3-2E2F-4C43-FB461801D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7A618-FB50-40AF-AFFA-AE72BF5988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32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CD08E4D-0BE2-02FD-3AC8-782065DE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003C131-7DBA-50E0-0571-2DDA09892FEF}"/>
              </a:ext>
            </a:extLst>
          </p:cNvPr>
          <p:cNvSpPr/>
          <p:nvPr/>
        </p:nvSpPr>
        <p:spPr>
          <a:xfrm>
            <a:off x="2801106" y="1723093"/>
            <a:ext cx="650543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Классный час :</a:t>
            </a:r>
          </a:p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«Моя малая Родина – </a:t>
            </a:r>
          </a:p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вчера, сегодня, завтра»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950B236-8736-3960-F687-A969D1E6CFBE}"/>
              </a:ext>
            </a:extLst>
          </p:cNvPr>
          <p:cNvSpPr/>
          <p:nvPr/>
        </p:nvSpPr>
        <p:spPr>
          <a:xfrm>
            <a:off x="1340964" y="127897"/>
            <a:ext cx="94257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КГБОУ «Павловская общеобразовательная школа-интернат»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E2A7C22-1B83-6A89-BF7D-DB80065DD09F}"/>
              </a:ext>
            </a:extLst>
          </p:cNvPr>
          <p:cNvSpPr/>
          <p:nvPr/>
        </p:nvSpPr>
        <p:spPr>
          <a:xfrm>
            <a:off x="2001203" y="5601710"/>
            <a:ext cx="89228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Подготовила: Иванова Татьяна Анатольевна,</a:t>
            </a:r>
          </a:p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учитель начальных классов </a:t>
            </a:r>
          </a:p>
        </p:txBody>
      </p:sp>
    </p:spTree>
    <p:extLst>
      <p:ext uri="{BB962C8B-B14F-4D97-AF65-F5344CB8AC3E}">
        <p14:creationId xmlns:p14="http://schemas.microsoft.com/office/powerpoint/2010/main" val="492086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CD08E4D-0BE2-02FD-3AC8-782065DE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47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8DDF2DC-C74C-DB2C-31EC-51A365D25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7" y="572655"/>
            <a:ext cx="5895343" cy="44809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A564315-DD37-1F5B-C711-F450B8FE5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1756" y="2718457"/>
            <a:ext cx="6181880" cy="413954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C54F9A8-2A3A-055F-44EE-94C67BE523E0}"/>
              </a:ext>
            </a:extLst>
          </p:cNvPr>
          <p:cNvSpPr/>
          <p:nvPr/>
        </p:nvSpPr>
        <p:spPr>
          <a:xfrm>
            <a:off x="6917050" y="1078508"/>
            <a:ext cx="3928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Больница</a:t>
            </a:r>
          </a:p>
        </p:txBody>
      </p:sp>
    </p:spTree>
    <p:extLst>
      <p:ext uri="{BB962C8B-B14F-4D97-AF65-F5344CB8AC3E}">
        <p14:creationId xmlns:p14="http://schemas.microsoft.com/office/powerpoint/2010/main" val="3395761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5AD107-C598-98CE-48DE-B5AA7941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BE73BA7E-D240-30B1-C9DB-09CB6BF0A3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39"/>
            <a:ext cx="12192000" cy="6826561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3E6302E-B400-C1DC-F5BA-B5CF4C7921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6" y="2266988"/>
            <a:ext cx="5491386" cy="3796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0307DEC-32AC-E532-CD87-8A44B6EFC68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736" y="2266988"/>
            <a:ext cx="5491386" cy="3796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7825B8B-AEBC-50C2-3811-D8CD0C6F63E0}"/>
              </a:ext>
            </a:extLst>
          </p:cNvPr>
          <p:cNvSpPr/>
          <p:nvPr/>
        </p:nvSpPr>
        <p:spPr>
          <a:xfrm>
            <a:off x="2103522" y="593843"/>
            <a:ext cx="8392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Сереброплавильный завод</a:t>
            </a:r>
          </a:p>
        </p:txBody>
      </p:sp>
    </p:spTree>
    <p:extLst>
      <p:ext uri="{BB962C8B-B14F-4D97-AF65-F5344CB8AC3E}">
        <p14:creationId xmlns:p14="http://schemas.microsoft.com/office/powerpoint/2010/main" val="3975949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CD08E4D-0BE2-02FD-3AC8-782065DE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D0F28F92-0D1A-752D-137E-CF44720737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11" y="776220"/>
            <a:ext cx="5299901" cy="3974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8D7AF9E-E725-2D9A-BBD3-E9D4123A9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6283" y="2586940"/>
            <a:ext cx="6017274" cy="409077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D05639F-E51F-442C-ED24-69BAC2015DF7}"/>
              </a:ext>
            </a:extLst>
          </p:cNvPr>
          <p:cNvSpPr/>
          <p:nvPr/>
        </p:nvSpPr>
        <p:spPr>
          <a:xfrm>
            <a:off x="6744153" y="776220"/>
            <a:ext cx="37250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Ш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кола</a:t>
            </a:r>
          </a:p>
        </p:txBody>
      </p:sp>
    </p:spTree>
    <p:extLst>
      <p:ext uri="{BB962C8B-B14F-4D97-AF65-F5344CB8AC3E}">
        <p14:creationId xmlns:p14="http://schemas.microsoft.com/office/powerpoint/2010/main" val="836223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CD08E4D-0BE2-02FD-3AC8-782065DE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D05639F-E51F-442C-ED24-69BAC2015DF7}"/>
              </a:ext>
            </a:extLst>
          </p:cNvPr>
          <p:cNvSpPr/>
          <p:nvPr/>
        </p:nvSpPr>
        <p:spPr>
          <a:xfrm>
            <a:off x="2765979" y="334804"/>
            <a:ext cx="53875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Ш</a:t>
            </a:r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кола-интернат</a:t>
            </a:r>
            <a:endParaRPr lang="ru-RU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802" y="1459480"/>
            <a:ext cx="4413127" cy="46319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755" y="1523188"/>
            <a:ext cx="6023797" cy="451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95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5AD107-C598-98CE-48DE-B5AA7941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BE73BA7E-D240-30B1-C9DB-09CB6BF0A3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39"/>
            <a:ext cx="12192000" cy="6826561"/>
          </a:xfr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00FF262-DB20-3CE3-1DD7-DEA5C155FE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57" y="804460"/>
            <a:ext cx="3005506" cy="42935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A495AC8-56B1-BFA0-772E-5D28D5B6826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582" y="2951249"/>
            <a:ext cx="2785105" cy="32797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00CB479-35AA-FDF8-6674-024B5020F10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06" y="3010460"/>
            <a:ext cx="2517244" cy="314732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CDF7933-81A6-D10A-CBCC-414F9E7C9B0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79" y="736520"/>
            <a:ext cx="2837622" cy="442945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EA4324D-B79F-768B-19CC-8128894F93A9}"/>
              </a:ext>
            </a:extLst>
          </p:cNvPr>
          <p:cNvSpPr txBox="1"/>
          <p:nvPr/>
        </p:nvSpPr>
        <p:spPr>
          <a:xfrm>
            <a:off x="3221305" y="1026073"/>
            <a:ext cx="61887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Именами выдающихся людей нашего края и страны в Павловске названы улицы: Шумилова, Пушкина, Титова, Ломоносова, Гагарина, Лермонтова.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3D4D05E-10F7-613B-FA6C-41B13780194F}"/>
              </a:ext>
            </a:extLst>
          </p:cNvPr>
          <p:cNvSpPr/>
          <p:nvPr/>
        </p:nvSpPr>
        <p:spPr>
          <a:xfrm>
            <a:off x="500256" y="5156336"/>
            <a:ext cx="29709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Шумилов И.Л.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29049EC-E850-F61B-7155-FEDB0B2C0803}"/>
              </a:ext>
            </a:extLst>
          </p:cNvPr>
          <p:cNvSpPr txBox="1"/>
          <p:nvPr/>
        </p:nvSpPr>
        <p:spPr>
          <a:xfrm>
            <a:off x="2591577" y="6217077"/>
            <a:ext cx="830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Пушкин А.С.      Ломоносов М.В.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0898FF06-2082-1EC6-7E6B-FE0FAA2EC95F}"/>
              </a:ext>
            </a:extLst>
          </p:cNvPr>
          <p:cNvSpPr txBox="1"/>
          <p:nvPr/>
        </p:nvSpPr>
        <p:spPr>
          <a:xfrm>
            <a:off x="7500393" y="5173287"/>
            <a:ext cx="61887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Титов Г.С.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014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5AD107-C598-98CE-48DE-B5AA7941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BE73BA7E-D240-30B1-C9DB-09CB6BF0A3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39"/>
            <a:ext cx="12192000" cy="6826561"/>
          </a:xfr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8A95C75-8901-6C16-0CA1-AADEFBF20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8388" y="2061688"/>
            <a:ext cx="3670626" cy="4760344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7942B4F0-B4DE-35C7-F7C7-D95F561AE7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3" y="378320"/>
            <a:ext cx="3011670" cy="4127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BEF77BB-DAB0-E7F5-F9E2-429CCE36F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640" y="2047590"/>
            <a:ext cx="3584025" cy="47301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E980438-4166-7157-14C2-EE40E90D00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8105" y="-6960"/>
            <a:ext cx="3670626" cy="47083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03A537A-3696-5E96-B8DE-ADBE79DA6888}"/>
              </a:ext>
            </a:extLst>
          </p:cNvPr>
          <p:cNvSpPr txBox="1"/>
          <p:nvPr/>
        </p:nvSpPr>
        <p:spPr>
          <a:xfrm>
            <a:off x="3013949" y="860849"/>
            <a:ext cx="61887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Именами героев Советского Союза в Павловске названы улицы: Раевского, Малахова, Загайнова, Ощепкова, Конева, Михайлова.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D2E423DD-196E-40F0-9C4C-EAD51B40C96A}"/>
              </a:ext>
            </a:extLst>
          </p:cNvPr>
          <p:cNvSpPr/>
          <p:nvPr/>
        </p:nvSpPr>
        <p:spPr>
          <a:xfrm>
            <a:off x="166113" y="4392163"/>
            <a:ext cx="27442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Загайнов С.Т.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0381775-07F0-32F4-1133-449F05E75C85}"/>
              </a:ext>
            </a:extLst>
          </p:cNvPr>
          <p:cNvSpPr txBox="1"/>
          <p:nvPr/>
        </p:nvSpPr>
        <p:spPr>
          <a:xfrm>
            <a:off x="1158991" y="6190274"/>
            <a:ext cx="6274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Раевский  Г.Н.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072084C-DFE5-FF28-76D2-3835474E2BE7}"/>
              </a:ext>
            </a:extLst>
          </p:cNvPr>
          <p:cNvSpPr txBox="1"/>
          <p:nvPr/>
        </p:nvSpPr>
        <p:spPr>
          <a:xfrm>
            <a:off x="4511108" y="6231632"/>
            <a:ext cx="6274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Ощепков А.И.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1C84553-8156-178C-7477-A4F40BBB7BC7}"/>
              </a:ext>
            </a:extLst>
          </p:cNvPr>
          <p:cNvSpPr txBox="1"/>
          <p:nvPr/>
        </p:nvSpPr>
        <p:spPr>
          <a:xfrm>
            <a:off x="7522775" y="4163640"/>
            <a:ext cx="63212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Малахов Н.М.</a:t>
            </a:r>
          </a:p>
        </p:txBody>
      </p:sp>
    </p:spTree>
    <p:extLst>
      <p:ext uri="{BB962C8B-B14F-4D97-AF65-F5344CB8AC3E}">
        <p14:creationId xmlns:p14="http://schemas.microsoft.com/office/powerpoint/2010/main" val="1832315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5AD107-C598-98CE-48DE-B5AA7941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BE73BA7E-D240-30B1-C9DB-09CB6BF0A3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39"/>
            <a:ext cx="12192000" cy="6826561"/>
          </a:xfr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DDC2E3C-1C46-7225-5210-0BF02C617D1B}"/>
              </a:ext>
            </a:extLst>
          </p:cNvPr>
          <p:cNvSpPr txBox="1"/>
          <p:nvPr/>
        </p:nvSpPr>
        <p:spPr>
          <a:xfrm>
            <a:off x="2100470" y="2193309"/>
            <a:ext cx="77989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Павловску есть, чем гордиться, и что сохранять для потомков, что передать следующему поколению!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95C2210-AEBC-3F1B-A41E-6114C8F15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79" y="164364"/>
            <a:ext cx="3017782" cy="21825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7DC283F-8B00-6099-FD6C-33F09F4AF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5469" y="4118344"/>
            <a:ext cx="3163775" cy="237453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2A037B-175D-7768-D047-310CDDD52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3670" y="209330"/>
            <a:ext cx="2895851" cy="21703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F7E331A-108B-A135-3889-5D47C91A6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9446" y="4069023"/>
            <a:ext cx="3589086" cy="23819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C0B98A1-58CE-F7D8-E9AA-8CF1D1DC5A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533" y="4121682"/>
            <a:ext cx="3163774" cy="23711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905DB82E-AAAF-0FDF-C1E1-74EF24E190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3938" y="209330"/>
            <a:ext cx="2981202" cy="22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23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827E630-A80D-4097-1F31-75EF884B9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3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D9E5691-E86A-D264-8A1F-1DEE956E9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3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AC6DF6B-5DEE-214D-8902-0148E27E1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650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B051E6B-F61A-98A4-6046-2A9ADA76CA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Рукописный ввод 6">
                <a:extLst>
                  <a:ext uri="{FF2B5EF4-FFF2-40B4-BE49-F238E27FC236}">
                    <a16:creationId xmlns="" xmlns:a16="http://schemas.microsoft.com/office/drawing/2014/main" id="{3578BDEE-B456-C65A-41AE-4AAB4150C276}"/>
                  </a:ext>
                </a:extLst>
              </p14:cNvPr>
              <p14:cNvContentPartPr/>
              <p14:nvPr/>
            </p14:nvContentPartPr>
            <p14:xfrm>
              <a:off x="6095969" y="1660638"/>
              <a:ext cx="1225080" cy="103356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3578BDEE-B456-C65A-41AE-4AAB4150C27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86969" y="1651998"/>
                <a:ext cx="1242720" cy="105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1161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D2BDEE8-C8A2-FFA9-21C6-E886F6A0F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70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E6DABCF-4E01-72BB-6F7E-F697E74C2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864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CD08E4D-0BE2-02FD-3AC8-782065DE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340D894-4B94-584A-F3DE-6BF3F1332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02" y="2518347"/>
            <a:ext cx="5050566" cy="356320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C99FA0D-6D88-C373-46E5-282122DE8D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5609" y="2645003"/>
            <a:ext cx="5313862" cy="34365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DAB43E8-24D6-6F45-24C0-225A9CE4391A}"/>
              </a:ext>
            </a:extLst>
          </p:cNvPr>
          <p:cNvSpPr txBox="1"/>
          <p:nvPr/>
        </p:nvSpPr>
        <p:spPr>
          <a:xfrm>
            <a:off x="750279" y="45042"/>
            <a:ext cx="110706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История Павловска начинается с небольшой деревни </a:t>
            </a:r>
            <a:r>
              <a:rPr kumimoji="0" lang="ru-RU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Урывная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Первые сведения о ее существовании значатся в описи приписных крестьян по церковным приходам 1751 года под названием «На </a:t>
            </a:r>
            <a:r>
              <a:rPr kumimoji="0" lang="ru-RU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Урыве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Фунтикова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». Основатель деревни Григорий Афанасьевич </a:t>
            </a:r>
            <a:r>
              <a:rPr kumimoji="0" lang="ru-RU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Тогильцев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по прозвищу Фунтиков – авторитетный старообрядец на Алтае. Всего в деревне было 5 дворов, где проживали 38 жителей.</a:t>
            </a:r>
          </a:p>
        </p:txBody>
      </p:sp>
    </p:spTree>
    <p:extLst>
      <p:ext uri="{BB962C8B-B14F-4D97-AF65-F5344CB8AC3E}">
        <p14:creationId xmlns:p14="http://schemas.microsoft.com/office/powerpoint/2010/main" val="1316794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66CA47-FBBD-7FBC-826D-800CA207F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C5E5604-9156-7F11-6A43-117EB3D63C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CD08E4D-0BE2-02FD-3AC8-782065DE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D082429-471E-B571-AA50-BC0A5C14C5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078" y="476131"/>
            <a:ext cx="6665844" cy="646232"/>
          </a:xfrm>
          <a:prstGeom prst="rect">
            <a:avLst/>
          </a:prstGeom>
          <a:gradFill rotWithShape="1">
            <a:gsLst>
              <a:gs pos="0">
                <a:srgbClr val="ED7D31">
                  <a:lumMod val="110000"/>
                  <a:satMod val="105000"/>
                  <a:tint val="67000"/>
                </a:srgbClr>
              </a:gs>
              <a:gs pos="50000">
                <a:srgbClr val="ED7D31">
                  <a:lumMod val="105000"/>
                  <a:satMod val="103000"/>
                  <a:tint val="73000"/>
                </a:srgbClr>
              </a:gs>
              <a:gs pos="100000">
                <a:srgbClr val="ED7D31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1175F05-A35B-2BEE-3D43-B3E85B61F0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27" y="2004467"/>
            <a:ext cx="5109879" cy="37920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A84F88F-B86E-FE64-E19A-EF088225C6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3896" y="2109023"/>
            <a:ext cx="4982001" cy="3615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71407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176</Words>
  <Application>Microsoft Office PowerPoint</Application>
  <PresentationFormat>Произвольный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дитамасана</dc:creator>
  <cp:lastModifiedBy>пкшколаИванова</cp:lastModifiedBy>
  <cp:revision>7</cp:revision>
  <dcterms:created xsi:type="dcterms:W3CDTF">2023-05-01T04:38:12Z</dcterms:created>
  <dcterms:modified xsi:type="dcterms:W3CDTF">2024-11-27T06:08:06Z</dcterms:modified>
</cp:coreProperties>
</file>