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4" r:id="rId3"/>
    <p:sldId id="275" r:id="rId4"/>
  </p:sldIdLst>
  <p:sldSz cx="9144000" cy="6858000" type="screen4x3"/>
  <p:notesSz cx="6858000" cy="9144000"/>
  <p:custDataLst>
    <p:tags r:id="rId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FF0066"/>
    <a:srgbClr val="00FFFF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15" autoAdjust="0"/>
    <p:restoredTop sz="94660"/>
  </p:normalViewPr>
  <p:slideViewPr>
    <p:cSldViewPr>
      <p:cViewPr varScale="1">
        <p:scale>
          <a:sx n="71" d="100"/>
          <a:sy n="71" d="100"/>
        </p:scale>
        <p:origin x="-15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Russia_coa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068616" y="116632"/>
            <a:ext cx="1895872" cy="2275047"/>
          </a:xfrm>
          <a:prstGeom prst="rect">
            <a:avLst/>
          </a:prstGeom>
        </p:spPr>
      </p:pic>
      <p:pic>
        <p:nvPicPr>
          <p:cNvPr id="7" name="Рисунок 6" descr="1270631305_800px-russian_flag_with_map.png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88640"/>
            <a:ext cx="4355976" cy="257547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AE144-3497-4D97-970D-8DA92AC2E231}" type="datetimeFigureOut">
              <a:rPr lang="ru-RU" smtClean="0"/>
              <a:pPr/>
              <a:t>08.03.2016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tatbel.ucoz.ru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2485D-557B-4D32-B3B5-BC55F6F38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AE144-3497-4D97-970D-8DA92AC2E231}" type="datetimeFigureOut">
              <a:rPr lang="ru-RU" smtClean="0"/>
              <a:pPr/>
              <a:t>08.03.2016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2485D-557B-4D32-B3B5-BC55F6F38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AE144-3497-4D97-970D-8DA92AC2E231}" type="datetimeFigureOut">
              <a:rPr lang="ru-RU" smtClean="0"/>
              <a:pPr/>
              <a:t>08.03.2016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2485D-557B-4D32-B3B5-BC55F6F38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AE144-3497-4D97-970D-8DA92AC2E231}" type="datetimeFigureOut">
              <a:rPr lang="ru-RU" smtClean="0"/>
              <a:pPr/>
              <a:t>08.03.2016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2485D-557B-4D32-B3B5-BC55F6F38F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ижний колонтитул 4"/>
          <p:cNvSpPr txBox="1">
            <a:spLocks/>
          </p:cNvSpPr>
          <p:nvPr userDrawn="1"/>
        </p:nvSpPr>
        <p:spPr>
          <a:xfrm>
            <a:off x="32766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1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tatbel.ucoz.ru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AE144-3497-4D97-970D-8DA92AC2E231}" type="datetimeFigureOut">
              <a:rPr lang="ru-RU" smtClean="0"/>
              <a:pPr/>
              <a:t>08.03.2016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2485D-557B-4D32-B3B5-BC55F6F38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AE144-3497-4D97-970D-8DA92AC2E231}" type="datetimeFigureOut">
              <a:rPr lang="ru-RU" smtClean="0"/>
              <a:pPr/>
              <a:t>08.03.2016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2485D-557B-4D32-B3B5-BC55F6F38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AE144-3497-4D97-970D-8DA92AC2E231}" type="datetimeFigureOut">
              <a:rPr lang="ru-RU" smtClean="0"/>
              <a:pPr/>
              <a:t>08.03.2016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2485D-557B-4D32-B3B5-BC55F6F38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AE144-3497-4D97-970D-8DA92AC2E231}" type="datetimeFigureOut">
              <a:rPr lang="ru-RU" smtClean="0"/>
              <a:pPr/>
              <a:t>08.03.2016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2485D-557B-4D32-B3B5-BC55F6F38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AE144-3497-4D97-970D-8DA92AC2E231}" type="datetimeFigureOut">
              <a:rPr lang="ru-RU" smtClean="0"/>
              <a:pPr/>
              <a:t>08.03.2016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2485D-557B-4D32-B3B5-BC55F6F38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AE144-3497-4D97-970D-8DA92AC2E231}" type="datetimeFigureOut">
              <a:rPr lang="ru-RU" smtClean="0"/>
              <a:pPr/>
              <a:t>08.03.2016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2485D-557B-4D32-B3B5-BC55F6F38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AE144-3497-4D97-970D-8DA92AC2E231}" type="datetimeFigureOut">
              <a:rPr lang="ru-RU" smtClean="0"/>
              <a:pPr/>
              <a:t>08.03.2016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2485D-557B-4D32-B3B5-BC55F6F38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AE144-3497-4D97-970D-8DA92AC2E231}" type="datetimeFigureOut">
              <a:rPr lang="ru-RU" smtClean="0"/>
              <a:pPr/>
              <a:t>08.03.2016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2485D-557B-4D32-B3B5-BC55F6F38F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9855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306177" y="836712"/>
            <a:ext cx="6434175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95736" y="4653136"/>
            <a:ext cx="6696744" cy="2376264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r">
              <a:buNone/>
            </a:pPr>
            <a:r>
              <a:rPr lang="ru-RU" b="1" i="1" dirty="0">
                <a:ln w="11430">
                  <a:solidFill>
                    <a:srgbClr val="FF0066"/>
                  </a:solidFill>
                </a:ln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Бесконечная Россия. </a:t>
            </a:r>
            <a:r>
              <a:rPr lang="ru-RU" b="1" i="1" dirty="0" smtClean="0">
                <a:ln w="11430">
                  <a:solidFill>
                    <a:srgbClr val="FF0066"/>
                  </a:solidFill>
                </a:ln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b="1" i="1" dirty="0" smtClean="0">
                <a:ln w="11430">
                  <a:solidFill>
                    <a:srgbClr val="FF0066"/>
                  </a:solidFill>
                </a:ln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b="1" i="1" dirty="0">
                <a:ln w="11430">
                  <a:solidFill>
                    <a:srgbClr val="FF0066"/>
                  </a:solidFill>
                </a:ln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Словно вечность на земле!</a:t>
            </a:r>
            <a:r>
              <a:rPr lang="ru-RU" b="1" i="1" dirty="0" smtClean="0">
                <a:ln w="11430">
                  <a:solidFill>
                    <a:srgbClr val="FF0066"/>
                  </a:solidFill>
                </a:ln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b="1" i="1" dirty="0" smtClean="0">
                <a:ln w="11430">
                  <a:solidFill>
                    <a:srgbClr val="FF0066"/>
                  </a:solidFill>
                </a:ln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b="1" i="1" dirty="0">
                <a:ln w="11430">
                  <a:solidFill>
                    <a:srgbClr val="FF0066"/>
                  </a:solidFill>
                </a:ln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П. А. Вяземский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Расшифруй пословицу</a:t>
            </a:r>
            <a:endParaRPr lang="ru-RU" b="1" dirty="0">
              <a:ln w="11430"/>
              <a:solidFill>
                <a:srgbClr val="FF0066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5680" y="1600200"/>
            <a:ext cx="8686800" cy="4525963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ru-RU" sz="3600" b="1" dirty="0" smtClean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НWQАJLV </a:t>
            </a:r>
          </a:p>
          <a:p>
            <a:pPr>
              <a:buNone/>
            </a:pPr>
            <a:r>
              <a:rPr lang="ru-RU" sz="3600" b="1" dirty="0" smtClean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ЧSSУWQWЖGОЙRW </a:t>
            </a:r>
          </a:p>
          <a:p>
            <a:pPr>
              <a:buNone/>
            </a:pPr>
            <a:r>
              <a:rPr lang="ru-RU" sz="3600" b="1" dirty="0" smtClean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СJNVТОWQRYРRОWWQНSУШКZVNWQЕ </a:t>
            </a:r>
          </a:p>
          <a:p>
            <a:pPr>
              <a:buNone/>
            </a:pPr>
            <a:r>
              <a:rPr lang="ru-RU" sz="3600" b="1" dirty="0" smtClean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РWRQАSDRYДWQS </a:t>
            </a:r>
          </a:p>
          <a:p>
            <a:pPr>
              <a:buNone/>
            </a:pPr>
            <a:r>
              <a:rPr lang="ru-RU" sz="3600" b="1" dirty="0" smtClean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РZWQОDSДRYUНОWWQUЙSWW </a:t>
            </a:r>
          </a:p>
          <a:p>
            <a:pPr>
              <a:buNone/>
            </a:pPr>
            <a:r>
              <a:rPr lang="ru-RU" sz="3600" b="1" dirty="0" smtClean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ВWWQОFGGРОJIUYНRWУШQQWКSZJЕJGF.</a:t>
            </a:r>
          </a:p>
          <a:p>
            <a:pPr>
              <a:buNone/>
            </a:pPr>
            <a:endParaRPr lang="ru-RU" b="1" dirty="0">
              <a:ln w="1143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0033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927373"/>
            <a:ext cx="8686800" cy="4525963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ru-RU" sz="3600" b="1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ГWWQJДRYLJVVЕ WWZS</a:t>
            </a:r>
          </a:p>
          <a:p>
            <a:pPr>
              <a:buNone/>
            </a:pPr>
            <a:r>
              <a:rPr lang="ru-RU" sz="3600" b="1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РGFОDFДSSQИJLЛZZСVVSQЯWRY –</a:t>
            </a:r>
          </a:p>
          <a:p>
            <a:pPr>
              <a:buNone/>
            </a:pPr>
            <a:r>
              <a:rPr lang="ru-RU" sz="3600" b="1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ТWWRYАVVZSQМJGFD </a:t>
            </a:r>
          </a:p>
          <a:p>
            <a:pPr>
              <a:buNone/>
            </a:pPr>
            <a:r>
              <a:rPr lang="ru-RU" sz="3600" b="1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ИWWQRJZSD </a:t>
            </a:r>
          </a:p>
          <a:p>
            <a:pPr>
              <a:buNone/>
            </a:pPr>
            <a:r>
              <a:rPr lang="ru-RU" sz="3600" b="1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СZZWRГQWRОSSRYДQQWИWWQZЛQWСЯ.</a:t>
            </a:r>
          </a:p>
          <a:p>
            <a:pPr>
              <a:buNone/>
            </a:pPr>
            <a:endParaRPr lang="ru-RU" sz="3600" b="1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Расшифруй пословицу</a:t>
            </a:r>
            <a:endParaRPr lang="ru-RU" b="1" dirty="0">
              <a:ln w="11430"/>
              <a:solidFill>
                <a:srgbClr val="FF0066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cb2ea858199677ce9c547aaca4c2392f5a97d36d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</TotalTime>
  <Words>22</Words>
  <Application>Microsoft Office PowerPoint</Application>
  <PresentationFormat>Экран 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Расшифруй пословицу</vt:lpstr>
      <vt:lpstr>Расшифруй пословицу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Татьяна!!!</dc:creator>
  <cp:lastModifiedBy>Денис</cp:lastModifiedBy>
  <cp:revision>43</cp:revision>
  <dcterms:created xsi:type="dcterms:W3CDTF">2014-08-28T08:18:24Z</dcterms:created>
  <dcterms:modified xsi:type="dcterms:W3CDTF">2016-03-08T10:39:16Z</dcterms:modified>
</cp:coreProperties>
</file>