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7" r:id="rId2"/>
    <p:sldId id="256" r:id="rId3"/>
    <p:sldId id="257" r:id="rId4"/>
    <p:sldId id="26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3273" autoAdjust="0"/>
  </p:normalViewPr>
  <p:slideViewPr>
    <p:cSldViewPr>
      <p:cViewPr>
        <p:scale>
          <a:sx n="72" d="100"/>
          <a:sy n="72" d="100"/>
        </p:scale>
        <p:origin x="-1218" y="-32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3152694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1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6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6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571751"/>
            <a:ext cx="3820055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0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Медиа-грамотность в современном мире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932040" y="3057804"/>
            <a:ext cx="3632448" cy="1104900"/>
          </a:xfrm>
        </p:spPr>
        <p:txBody>
          <a:bodyPr/>
          <a:lstStyle/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Автор: учитель информатики МБОУ СОШ №10</a:t>
            </a:r>
          </a:p>
          <a:p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г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Алапаевск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551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815666"/>
            <a:ext cx="8784976" cy="32403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Оля смотрела новый сериал в сети Интернет онлайн, но на данном сайте были размещены не все серии и поэтому она нашла сайт где есть все </a:t>
            </a: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серии, но для просмотра </a:t>
            </a: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необходимо было ввести свой номер телефона и код из смс. Пока Оля смотрела сериал с её счета была списана крупная сумма денег.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B0F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Каким </a:t>
            </a:r>
            <a:r>
              <a:rPr lang="ru-RU" sz="2800" dirty="0">
                <a:solidFill>
                  <a:srgbClr val="00B0F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понятием можно охарактеризовать данную ситуацию?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Кейс №5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71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006600"/>
            <a:ext cx="8568952" cy="2588022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Плакат - броское изображение с кратким текстом, выполненное в агитационных, рекламных или учебных целях.</a:t>
            </a:r>
          </a:p>
          <a:p>
            <a:pPr marL="0" indent="0">
              <a:buNone/>
            </a:pP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Необходимые </a:t>
            </a: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элементы:</a:t>
            </a:r>
            <a:endParaRPr lang="ru-RU" sz="2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Перечислить основные угрозы в сети Интернет;</a:t>
            </a:r>
          </a:p>
          <a:p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Написать правила поведения в сети Интернет;</a:t>
            </a:r>
          </a:p>
          <a:p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Цвет, заголовок, текст, изображения.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2640" y="253746"/>
            <a:ext cx="6404160" cy="9395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Создайте плакат</a:t>
            </a:r>
            <a:br>
              <a:rPr lang="ru-RU" dirty="0" smtClean="0"/>
            </a:br>
            <a:r>
              <a:rPr lang="ru-RU" dirty="0" smtClean="0"/>
              <a:t>«Медиа-безопасность»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162" t="8000" r="1964" b="4851"/>
          <a:stretch/>
        </p:blipFill>
        <p:spPr>
          <a:xfrm>
            <a:off x="96142" y="134821"/>
            <a:ext cx="1883571" cy="130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238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1)</a:t>
            </a: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Интернет-это </a:t>
            </a: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польза или вред?</a:t>
            </a:r>
          </a:p>
          <a:p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А) 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Польза</a:t>
            </a: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, если соблюдать правила </a:t>
            </a: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поведения в сети Интернет</a:t>
            </a:r>
            <a:endParaRPr lang="ru-RU" sz="2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В</a:t>
            </a: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Вред</a:t>
            </a:r>
          </a:p>
          <a:p>
            <a:pPr marL="0" indent="0">
              <a:buNone/>
            </a:pP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2) </a:t>
            </a: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Пригодится ли вам информация, которую вы узнали на уроке?</a:t>
            </a:r>
          </a:p>
          <a:p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А) 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Да</a:t>
            </a:r>
          </a:p>
          <a:p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В) 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Нет</a:t>
            </a:r>
            <a:endParaRPr lang="ru-RU" sz="2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Выберите один из вариантов ответов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7750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7" y="249493"/>
            <a:ext cx="7175351" cy="540059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dirty="0" smtClean="0"/>
              <a:t>Отгадайте ребус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79542"/>
            <a:ext cx="8640960" cy="2187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942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15666"/>
            <a:ext cx="8640960" cy="3132348"/>
          </a:xfrm>
        </p:spPr>
        <p:txBody>
          <a:bodyPr>
            <a:normAutofit fontScale="92500"/>
          </a:bodyPr>
          <a:lstStyle/>
          <a:p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Медиа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средства массовой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информации.</a:t>
            </a:r>
          </a:p>
          <a:p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Безопасность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- состояние</a:t>
            </a: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, при котором не угрожает опасность, есть защита от опасности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Медиа-грамотность 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совокупность </a:t>
            </a: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навыков и умений, которые позволяют людям анализировать, оценивать и создавать сообщения в разных видах медиа, жанрах и формах. </a:t>
            </a:r>
            <a:endParaRPr lang="ru-RU" sz="2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03498"/>
            <a:ext cx="8892480" cy="810090"/>
          </a:xfrm>
          <a:effectLst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Основные понятия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96821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409732"/>
            <a:ext cx="8712967" cy="1998222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Цель: формирование </a:t>
            </a:r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медиа-грамотности </a:t>
            </a:r>
            <a:r>
              <a:rPr lang="ru-RU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при использовании новых медиа: цифровых медиа, мобильных медиа, социальных сетей</a:t>
            </a:r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0" lvl="0" indent="0">
              <a:buNone/>
            </a:pPr>
            <a:endParaRPr lang="ru-RU" sz="2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739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3" y="2006600"/>
            <a:ext cx="8712967" cy="2588022"/>
          </a:xfrm>
        </p:spPr>
        <p:txBody>
          <a:bodyPr>
            <a:normAutofit fontScale="77500" lnSpcReduction="20000"/>
          </a:bodyPr>
          <a:lstStyle/>
          <a:p>
            <a:r>
              <a:rPr lang="ru-RU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Обсудим, что относится </a:t>
            </a:r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 медиа-безопасности и медиа-грамотности?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Решим кейсы.</a:t>
            </a:r>
          </a:p>
          <a:p>
            <a:r>
              <a:rPr lang="ru-RU" sz="3600" dirty="0">
                <a:latin typeface="Tahoma" pitchFamily="34" charset="0"/>
                <a:ea typeface="Tahoma" pitchFamily="34" charset="0"/>
                <a:cs typeface="Tahoma" pitchFamily="34" charset="0"/>
              </a:rPr>
              <a:t>Создадим плакат </a:t>
            </a:r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медиа-безопасность в сети интернет.</a:t>
            </a:r>
          </a:p>
          <a:p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Подведем итоги.</a:t>
            </a:r>
            <a:endParaRPr lang="ru-RU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1384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006600"/>
            <a:ext cx="8640960" cy="29414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Матвей, общаясь в чате с одноклассниками, стал получать угрозы и комментарии в свой</a:t>
            </a:r>
          </a:p>
          <a:p>
            <a:pPr marL="0"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адрес. Через некоторое время ему начали писать на его страницу в социальных сетях и делать из</a:t>
            </a:r>
          </a:p>
          <a:p>
            <a:pPr marL="0" indent="0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его фотографий </a:t>
            </a:r>
            <a:r>
              <a:rPr lang="ru-RU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мемы</a:t>
            </a: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, которые рассылали одноклассникам</a:t>
            </a:r>
            <a:r>
              <a:rPr lang="ru-RU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B0F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Каким понятием можно охарактеризовать данные действия?</a:t>
            </a:r>
            <a:endParaRPr lang="ru-RU" sz="2800" dirty="0">
              <a:solidFill>
                <a:srgbClr val="00B0F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Кейс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013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653648"/>
            <a:ext cx="8640960" cy="29414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Этим летом Маша Иванова вместе с классом ездила в Царское село. В конце экскурсии классный руководитель сделал групповую фотографию класса на фоне Екатерининского дворца. Фотография получилась удачной, поэтому учитель поместил ее на своей странице в социальной сети с подписью «9 «Б» в Царском селе» и отметил на ней несколько человек, включая Машу</a:t>
            </a: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B0F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Какая </a:t>
            </a:r>
            <a:r>
              <a:rPr lang="ru-RU" sz="2800" dirty="0">
                <a:solidFill>
                  <a:srgbClr val="00B0F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информация о Маше Ивановой содержится в этой записи</a:t>
            </a:r>
            <a:r>
              <a:rPr lang="ru-RU" sz="2800" dirty="0" smtClean="0">
                <a:solidFill>
                  <a:srgbClr val="00B0F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 Что останется в Интернете, даже если мы удаляем какие то комментарии и фото?</a:t>
            </a:r>
            <a:endParaRPr lang="ru-RU" sz="2800" dirty="0">
              <a:solidFill>
                <a:srgbClr val="00B0F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Кейс №2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0948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2006600"/>
            <a:ext cx="8496943" cy="2588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Ваш друг зашёл на незнакомый сайт. Вдруг на экране компьютера появились непонятное сообщение, которое не закрывается. В сообщении предлагается перечислить денежные средства на номер телефона.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B0F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Что </a:t>
            </a:r>
            <a:r>
              <a:rPr lang="ru-RU" sz="2800" dirty="0">
                <a:solidFill>
                  <a:srgbClr val="00B0F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 посоветуете предпринять вашему другу?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Кейс №3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6974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2006600"/>
            <a:ext cx="8496943" cy="258802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Маша прочитала на сайте информацию о том, что с сентября нового учебного года они будут обучаться дистанционно. Маша не очень любит учиться и поэтому очень обрадовалась этому событию и поспешила эмоционально рассказать об этом друзьям. Однако в сентябре ученики приступили к учебным занятиям в школе</a:t>
            </a: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B0F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Каким </a:t>
            </a:r>
            <a:r>
              <a:rPr lang="ru-RU" sz="2800" dirty="0">
                <a:solidFill>
                  <a:srgbClr val="00B0F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понятием можно назвать данные новости?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Кейс №4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03860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439</TotalTime>
  <Words>498</Words>
  <Application>Microsoft Office PowerPoint</Application>
  <PresentationFormat>Экран (16:9)</PresentationFormat>
  <Paragraphs>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Медиа-грамотность в современном мире</vt:lpstr>
      <vt:lpstr>Отгадайте ребус</vt:lpstr>
      <vt:lpstr>Основные понятия</vt:lpstr>
      <vt:lpstr>Цель урока</vt:lpstr>
      <vt:lpstr>План урока</vt:lpstr>
      <vt:lpstr>Кейс №1</vt:lpstr>
      <vt:lpstr>Кейс №2</vt:lpstr>
      <vt:lpstr>Кейс №3</vt:lpstr>
      <vt:lpstr>Кейс №4</vt:lpstr>
      <vt:lpstr>Кейс №5</vt:lpstr>
      <vt:lpstr>Создайте плакат «Медиа-безопасность»</vt:lpstr>
      <vt:lpstr>Выберите один из вариантов ответов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Отгадайте ребус</dc:title>
  <dc:creator>SvetOFF</dc:creator>
  <cp:lastModifiedBy>SvetOFF</cp:lastModifiedBy>
  <cp:revision>23</cp:revision>
  <dcterms:created xsi:type="dcterms:W3CDTF">2021-10-27T16:20:50Z</dcterms:created>
  <dcterms:modified xsi:type="dcterms:W3CDTF">2024-02-14T11:56:20Z</dcterms:modified>
</cp:coreProperties>
</file>