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2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4" r:id="rId10"/>
    <p:sldId id="275" r:id="rId11"/>
    <p:sldId id="289" r:id="rId12"/>
    <p:sldId id="290" r:id="rId13"/>
    <p:sldId id="291" r:id="rId14"/>
    <p:sldId id="292" r:id="rId15"/>
    <p:sldId id="294" r:id="rId16"/>
    <p:sldId id="295" r:id="rId17"/>
    <p:sldId id="296" r:id="rId18"/>
    <p:sldId id="297" r:id="rId19"/>
    <p:sldId id="303" r:id="rId20"/>
    <p:sldId id="304" r:id="rId21"/>
    <p:sldId id="305" r:id="rId22"/>
    <p:sldId id="306" r:id="rId23"/>
    <p:sldId id="307" r:id="rId24"/>
    <p:sldId id="308" r:id="rId25"/>
    <p:sldId id="310" r:id="rId26"/>
    <p:sldId id="311" r:id="rId27"/>
    <p:sldId id="314" r:id="rId28"/>
    <p:sldId id="315" r:id="rId29"/>
    <p:sldId id="318" r:id="rId30"/>
    <p:sldId id="319" r:id="rId31"/>
    <p:sldId id="320" r:id="rId32"/>
    <p:sldId id="321" r:id="rId33"/>
    <p:sldId id="322" r:id="rId34"/>
    <p:sldId id="323" r:id="rId35"/>
    <p:sldId id="327" r:id="rId36"/>
  </p:sldIdLst>
  <p:sldSz cx="9144000" cy="6858000" type="screen4x3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86" autoAdjust="0"/>
  </p:normalViewPr>
  <p:slideViewPr>
    <p:cSldViewPr>
      <p:cViewPr varScale="1">
        <p:scale>
          <a:sx n="102" d="100"/>
          <a:sy n="102" d="100"/>
        </p:scale>
        <p:origin x="27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F2BCD6-C583-4A56-86EC-4380C69A8EF0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182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audio" Target="../media/audio10.wav"/><Relationship Id="rId4" Type="http://schemas.openxmlformats.org/officeDocument/2006/relationships/hyperlink" Target="http://sun-shine-kz.ucoz.ru/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0.wav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4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5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5"/>
            </a:gs>
            <a:gs pos="0">
              <a:schemeClr val="accent1">
                <a:lumMod val="40000"/>
                <a:lumOff val="60000"/>
                <a:alpha val="52000"/>
              </a:schemeClr>
            </a:gs>
            <a:gs pos="0">
              <a:schemeClr val="accent1">
                <a:lumMod val="40000"/>
                <a:lumOff val="60000"/>
              </a:schemeClr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3.xml"/><Relationship Id="rId18" Type="http://schemas.openxmlformats.org/officeDocument/2006/relationships/slide" Target="slide33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12" Type="http://schemas.openxmlformats.org/officeDocument/2006/relationships/slide" Target="slide21.xml"/><Relationship Id="rId17" Type="http://schemas.openxmlformats.org/officeDocument/2006/relationships/slide" Target="slide31.xml"/><Relationship Id="rId2" Type="http://schemas.openxmlformats.org/officeDocument/2006/relationships/notesSlide" Target="../notesSlides/notesSlide2.xml"/><Relationship Id="rId16" Type="http://schemas.openxmlformats.org/officeDocument/2006/relationships/slide" Target="slide2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11" Type="http://schemas.openxmlformats.org/officeDocument/2006/relationships/slide" Target="slide19.xml"/><Relationship Id="rId5" Type="http://schemas.openxmlformats.org/officeDocument/2006/relationships/slide" Target="slide7.xml"/><Relationship Id="rId15" Type="http://schemas.openxmlformats.org/officeDocument/2006/relationships/slide" Target="slide27.xml"/><Relationship Id="rId10" Type="http://schemas.openxmlformats.org/officeDocument/2006/relationships/slide" Target="slide17.xml"/><Relationship Id="rId19" Type="http://schemas.openxmlformats.org/officeDocument/2006/relationships/image" Target="../media/image4.png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0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4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3573016"/>
            <a:ext cx="73439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«Азбука финансов» 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0107" y="332656"/>
            <a:ext cx="6183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 15»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56792"/>
            <a:ext cx="3456384" cy="175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5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None/>
            </a:pP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покупка и продажа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валюту Китая</a:t>
            </a:r>
          </a:p>
          <a:p>
            <a:endParaRPr lang="ru-RU" sz="4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юань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валюту Индии</a:t>
            </a:r>
          </a:p>
          <a:p>
            <a:pPr lvl="0" algn="ctr">
              <a:buNone/>
            </a:pPr>
            <a:r>
              <a:rPr lang="ru-RU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рупия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3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валюту Японии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424" y="383537"/>
            <a:ext cx="7211144" cy="11430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иена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3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валюту Монголии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тугрик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024" y="1772816"/>
            <a:ext cx="8784976" cy="3600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Бенджамин Франклин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говорил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хотите быть богатым, научитесь не только зарабатывать,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marL="0" indent="0" algn="ctr">
              <a:buNone/>
            </a:pP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7627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139952" y="191683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5364088" y="191683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6588224" y="191683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7812360" y="1916832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>
            <a:off x="4139952" y="306896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5364088" y="306896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6588224" y="306896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0" action="ppaction://hlinksldjump"/>
          </p:cNvPr>
          <p:cNvSpPr/>
          <p:nvPr/>
        </p:nvSpPr>
        <p:spPr>
          <a:xfrm>
            <a:off x="7812360" y="306896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2" name="Прямоугольник 21">
            <a:hlinkClick r:id="rId11" action="ppaction://hlinksldjump"/>
          </p:cNvPr>
          <p:cNvSpPr/>
          <p:nvPr/>
        </p:nvSpPr>
        <p:spPr>
          <a:xfrm>
            <a:off x="4139952" y="41490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23" name="Прямоугольник 22">
            <a:hlinkClick r:id="rId12" action="ppaction://hlinksldjump"/>
          </p:cNvPr>
          <p:cNvSpPr/>
          <p:nvPr/>
        </p:nvSpPr>
        <p:spPr>
          <a:xfrm>
            <a:off x="5364088" y="41490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sp>
        <p:nvSpPr>
          <p:cNvPr id="24" name="Прямоугольник 23">
            <a:hlinkClick r:id="rId13" action="ppaction://hlinksldjump"/>
          </p:cNvPr>
          <p:cNvSpPr/>
          <p:nvPr/>
        </p:nvSpPr>
        <p:spPr>
          <a:xfrm>
            <a:off x="6588224" y="41490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25" name="Прямоугольник 24">
            <a:hlinkClick r:id="rId14" action="ppaction://hlinksldjump"/>
          </p:cNvPr>
          <p:cNvSpPr/>
          <p:nvPr/>
        </p:nvSpPr>
        <p:spPr>
          <a:xfrm>
            <a:off x="7812360" y="4149080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26" name="Прямоугольник 25">
            <a:hlinkClick r:id="rId15" action="ppaction://hlinksldjump"/>
          </p:cNvPr>
          <p:cNvSpPr/>
          <p:nvPr/>
        </p:nvSpPr>
        <p:spPr>
          <a:xfrm>
            <a:off x="4143089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8" name="Прямоугольник 27">
            <a:hlinkClick r:id="rId16" action="ppaction://hlinksldjump"/>
          </p:cNvPr>
          <p:cNvSpPr/>
          <p:nvPr/>
        </p:nvSpPr>
        <p:spPr>
          <a:xfrm>
            <a:off x="537036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  <p:sp>
        <p:nvSpPr>
          <p:cNvPr id="29" name="Прямоугольник 28">
            <a:hlinkClick r:id="rId17" action="ppaction://hlinksldjump"/>
          </p:cNvPr>
          <p:cNvSpPr/>
          <p:nvPr/>
        </p:nvSpPr>
        <p:spPr>
          <a:xfrm>
            <a:off x="6599679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30" name="Прямоугольник 29">
            <a:hlinkClick r:id="rId18" action="ppaction://hlinksldjump"/>
          </p:cNvPr>
          <p:cNvSpPr/>
          <p:nvPr/>
        </p:nvSpPr>
        <p:spPr>
          <a:xfrm>
            <a:off x="7839653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95536" y="1916832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28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5536" y="3068960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Валюта стран мира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5536" y="4149080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 </a:t>
            </a:r>
            <a:endParaRPr lang="ru-RU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3024336" cy="153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3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10</a:t>
            </a:r>
            <a:endParaRPr lang="ru-RU" sz="3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99592" y="1556792"/>
            <a:ext cx="7355160" cy="4493095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и быть экономными.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47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Теодор </a:t>
            </a:r>
            <a:r>
              <a:rPr lang="ru-RU" sz="4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Герцль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говорил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рассуждать о бюджете, не зная приблизительно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цифры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4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1729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056784" cy="449309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доходов и расходов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169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2143" y="1196752"/>
            <a:ext cx="8229600" cy="4493095"/>
          </a:xfrm>
        </p:spPr>
        <p:txBody>
          <a:bodyPr>
            <a:normAutofit fontScale="77500" lnSpcReduction="20000"/>
          </a:bodyPr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</a:t>
            </a:r>
            <a:r>
              <a:rPr lang="ru-RU" sz="4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Кийосаки</a:t>
            </a: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говорил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ценный актив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время. Большинство людей не могут его правильно использовать. Они упорно трудятся, делая богатых богаче, но не прикладывают усилий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2422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276872"/>
            <a:ext cx="7992888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сделать </a:t>
            </a: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богатыми себя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7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49309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Бертольд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Авербах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писал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ctr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Нажить много денег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храбрость; сохранить их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мудрость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умело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0000"/>
              </a:lnSpc>
              <a:spcAft>
                <a:spcPts val="1000"/>
              </a:spcAft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расходовать их -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604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и цитаты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49309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43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7382"/>
            <a:ext cx="8003232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4930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какой сказке умелый обмен привел к обогащению главного героя?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1483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народная сказка</a:t>
            </a:r>
          </a:p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«Лисичка со скалочкой»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2828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dirty="0" smtClean="0">
              <a:solidFill>
                <a:prstClr val="white"/>
              </a:solidFill>
            </a:endParaRPr>
          </a:p>
          <a:p>
            <a:pPr lvl="0" algn="ctr">
              <a:buNone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Герои какой сказки благодаря рациональному разделению труда имели выгоду в совместном существовании?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4802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Занятие либо дело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которое приносит человеку доход, прибыль.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sz="48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народная сказка «Теремок»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20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836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4493095"/>
          </a:xfrm>
        </p:spPr>
        <p:txBody>
          <a:bodyPr/>
          <a:lstStyle/>
          <a:p>
            <a:pPr lvl="0" algn="ctr">
              <a:buNone/>
            </a:pPr>
            <a:endParaRPr lang="ru-RU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endParaRPr lang="ru-RU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какой сказке знание основных законов ведения сельского хозяйства помогли получить доход</a:t>
            </a: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4071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4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Л.Толстой</a:t>
            </a: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«Вершки и корешки»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555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каких сказках умение девиц вести домашнее хозяйство помогло получить </a:t>
            </a: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доход?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75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в сказках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877609"/>
            <a:ext cx="8229600" cy="4493095"/>
          </a:xfrm>
        </p:spPr>
        <p:txBody>
          <a:bodyPr/>
          <a:lstStyle/>
          <a:p>
            <a:pPr lvl="0" algn="ctr">
              <a:buNone/>
            </a:pPr>
            <a:endParaRPr lang="ru-RU" sz="44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Русские народные сказки «Морозко», </a:t>
            </a: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«Крошечка-</a:t>
            </a:r>
            <a:r>
              <a:rPr lang="ru-RU" sz="4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хаврошечка</a:t>
            </a:r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«Царевна-лягушка»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7012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858484"/>
            <a:ext cx="3114965" cy="15830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548680"/>
            <a:ext cx="662473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</a:t>
            </a: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быть богатым, нужно быть финансово </a:t>
            </a: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грамотным»</a:t>
            </a:r>
            <a:endParaRPr lang="ru-RU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4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</a:t>
            </a:r>
            <a:r>
              <a:rPr lang="ru-RU" sz="44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Кийосаки</a:t>
            </a:r>
            <a:endParaRPr lang="ru-RU" sz="4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02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5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бизнес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Деньги или моральные ценности, получаемые человеком или предприятием от какой-либо деятельности.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Выраженная в деньгах ценность, значимость каждого товара или его польза (ценность вещи).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endParaRPr lang="ru-RU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buNone/>
            </a:pPr>
            <a:r>
              <a:rPr lang="ru-RU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</a:t>
            </a:r>
            <a:endParaRPr lang="ru-RU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эрудит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4930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два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финансовых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действия,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которыми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знакомятся в сюжетно-ролевых играх «Магазин», «Театр», «Заправка»?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4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451</Words>
  <Application>Microsoft Office PowerPoint</Application>
  <PresentationFormat>Экран (4:3)</PresentationFormat>
  <Paragraphs>156</Paragraphs>
  <Slides>35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Финансовый эрудит</vt:lpstr>
      <vt:lpstr>Финансовый эрудит</vt:lpstr>
      <vt:lpstr>Финансовый эрудит</vt:lpstr>
      <vt:lpstr>Финансовый эрудит</vt:lpstr>
      <vt:lpstr>Финансовый эрудит</vt:lpstr>
      <vt:lpstr>Финансовый эрудит</vt:lpstr>
      <vt:lpstr>Финансовый эрудит</vt:lpstr>
      <vt:lpstr>Финансовый эрудит</vt:lpstr>
      <vt:lpstr>Валюта стран мира</vt:lpstr>
      <vt:lpstr>Валюта стран мира</vt:lpstr>
      <vt:lpstr>Валюта стран мира</vt:lpstr>
      <vt:lpstr>Валюта стран мира</vt:lpstr>
      <vt:lpstr>Валюта стран мира</vt:lpstr>
      <vt:lpstr>Валюта стран мира</vt:lpstr>
      <vt:lpstr>Валюта стран мира</vt:lpstr>
      <vt:lpstr>Валюта стран мира</vt:lpstr>
      <vt:lpstr>Афоризмы и цитаты</vt:lpstr>
      <vt:lpstr>Афоризмы и цитаты</vt:lpstr>
      <vt:lpstr>Афоризмы и цитаты</vt:lpstr>
      <vt:lpstr>Афоризмы и цитаты</vt:lpstr>
      <vt:lpstr>Афоризмы и цитаты</vt:lpstr>
      <vt:lpstr>Афоризмы и цитаты</vt:lpstr>
      <vt:lpstr>Афоризмы и цитаты</vt:lpstr>
      <vt:lpstr>Афоризмы и цитаты</vt:lpstr>
      <vt:lpstr>Экономика в сказках</vt:lpstr>
      <vt:lpstr>Экономика в сказках</vt:lpstr>
      <vt:lpstr>Экономика в сказках</vt:lpstr>
      <vt:lpstr>Экономика в сказках</vt:lpstr>
      <vt:lpstr>Экономика в сказках</vt:lpstr>
      <vt:lpstr>Экономика в сказках</vt:lpstr>
      <vt:lpstr>Экономика в сказках</vt:lpstr>
      <vt:lpstr>Экономика в сказках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Пользователь Windows</cp:lastModifiedBy>
  <cp:revision>137</cp:revision>
  <dcterms:created xsi:type="dcterms:W3CDTF">2014-05-16T09:35:17Z</dcterms:created>
  <dcterms:modified xsi:type="dcterms:W3CDTF">2020-03-04T09:34:47Z</dcterms:modified>
</cp:coreProperties>
</file>