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BD1D8-D936-458C-A758-C14F18B772F3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1BEEA-E93C-452D-A44E-48A1D22A04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RBT\Downloads\&#1060;&#1080;&#1082;&#1089;&#1080;&#1082;&#1080;%20-%20&#1063;&#1072;&#1089;&#1080;&#1082;&#1080;%20(www.hotplayer.ru)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Математический кроссворд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10153" t="42125" r="67710" b="10626"/>
          <a:stretch>
            <a:fillRect/>
          </a:stretch>
        </p:blipFill>
        <p:spPr bwMode="auto">
          <a:xfrm>
            <a:off x="1835696" y="692696"/>
            <a:ext cx="4968552" cy="59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2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412776"/>
            <a:ext cx="2016224" cy="2016224"/>
          </a:xfrm>
          <a:prstGeom prst="rect">
            <a:avLst/>
          </a:prstGeom>
        </p:spPr>
      </p:pic>
      <p:pic>
        <p:nvPicPr>
          <p:cNvPr id="7" name="Фиксики - Часики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28384" y="332656"/>
            <a:ext cx="3048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7824" y="548680"/>
            <a:ext cx="7607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2160" y="1628800"/>
            <a:ext cx="7607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87824" y="3212976"/>
            <a:ext cx="7607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5750004"/>
            <a:ext cx="7607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1960" y="5750004"/>
            <a:ext cx="7607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3861048"/>
            <a:ext cx="2952328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5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</Words>
  <Application>Microsoft Office PowerPoint</Application>
  <PresentationFormat>Экран (4:3)</PresentationFormat>
  <Paragraphs>6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Математический кроссворд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кроссворд</dc:title>
  <dc:creator>RBT</dc:creator>
  <cp:lastModifiedBy>RBT</cp:lastModifiedBy>
  <cp:revision>2</cp:revision>
  <dcterms:created xsi:type="dcterms:W3CDTF">2021-10-18T14:12:39Z</dcterms:created>
  <dcterms:modified xsi:type="dcterms:W3CDTF">2021-10-18T14:29:45Z</dcterms:modified>
</cp:coreProperties>
</file>