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63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EB52-10F4-F141-82AE-C3C64A6D4449}" type="datetimeFigureOut">
              <a:rPr lang="ru-RU" smtClean="0"/>
              <a:t>26.04.23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8C77-4B3F-D740-B7E5-6A26B79D16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89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EB52-10F4-F141-82AE-C3C64A6D4449}" type="datetimeFigureOut">
              <a:rPr lang="ru-RU" smtClean="0"/>
              <a:t>26.04.23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8C77-4B3F-D740-B7E5-6A26B79D16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10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EB52-10F4-F141-82AE-C3C64A6D4449}" type="datetimeFigureOut">
              <a:rPr lang="ru-RU" smtClean="0"/>
              <a:t>26.04.23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8C77-4B3F-D740-B7E5-6A26B79D16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274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EB52-10F4-F141-82AE-C3C64A6D4449}" type="datetimeFigureOut">
              <a:rPr lang="ru-RU" smtClean="0"/>
              <a:t>26.04.23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8C77-4B3F-D740-B7E5-6A26B79D16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684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EB52-10F4-F141-82AE-C3C64A6D4449}" type="datetimeFigureOut">
              <a:rPr lang="ru-RU" smtClean="0"/>
              <a:t>26.04.23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8C77-4B3F-D740-B7E5-6A26B79D16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302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EB52-10F4-F141-82AE-C3C64A6D4449}" type="datetimeFigureOut">
              <a:rPr lang="ru-RU" smtClean="0"/>
              <a:t>26.04.23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8C77-4B3F-D740-B7E5-6A26B79D16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255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EB52-10F4-F141-82AE-C3C64A6D4449}" type="datetimeFigureOut">
              <a:rPr lang="ru-RU" smtClean="0"/>
              <a:t>26.04.23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8C77-4B3F-D740-B7E5-6A26B79D16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556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EB52-10F4-F141-82AE-C3C64A6D4449}" type="datetimeFigureOut">
              <a:rPr lang="ru-RU" smtClean="0"/>
              <a:t>26.04.23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8C77-4B3F-D740-B7E5-6A26B79D16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955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EB52-10F4-F141-82AE-C3C64A6D4449}" type="datetimeFigureOut">
              <a:rPr lang="ru-RU" smtClean="0"/>
              <a:t>26.04.23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8C77-4B3F-D740-B7E5-6A26B79D16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433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EB52-10F4-F141-82AE-C3C64A6D4449}" type="datetimeFigureOut">
              <a:rPr lang="ru-RU" smtClean="0"/>
              <a:t>26.04.23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8C77-4B3F-D740-B7E5-6A26B79D16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513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EB52-10F4-F141-82AE-C3C64A6D4449}" type="datetimeFigureOut">
              <a:rPr lang="ru-RU" smtClean="0"/>
              <a:t>26.04.23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8C77-4B3F-D740-B7E5-6A26B79D16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622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DEB52-10F4-F141-82AE-C3C64A6D4449}" type="datetimeFigureOut">
              <a:rPr lang="ru-RU" smtClean="0"/>
              <a:t>26.04.23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F8C77-4B3F-D740-B7E5-6A26B79D16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447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41945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16630E"/>
                </a:solidFill>
              </a:rPr>
              <a:t>Биология и география в жизни</a:t>
            </a:r>
            <a:br>
              <a:rPr lang="ru-RU" b="1" dirty="0" smtClean="0">
                <a:solidFill>
                  <a:srgbClr val="16630E"/>
                </a:solidFill>
              </a:rPr>
            </a:br>
            <a:r>
              <a:rPr lang="ru-RU" b="1" dirty="0" smtClean="0">
                <a:solidFill>
                  <a:srgbClr val="16630E"/>
                </a:solidFill>
              </a:rPr>
              <a:t>Николая Ивановича </a:t>
            </a:r>
            <a:br>
              <a:rPr lang="ru-RU" b="1" dirty="0" smtClean="0">
                <a:solidFill>
                  <a:srgbClr val="16630E"/>
                </a:solidFill>
              </a:rPr>
            </a:br>
            <a:r>
              <a:rPr lang="ru-RU" b="1" dirty="0" smtClean="0">
                <a:solidFill>
                  <a:srgbClr val="16630E"/>
                </a:solidFill>
              </a:rPr>
              <a:t>Вавилова</a:t>
            </a:r>
            <a:endParaRPr lang="ru-RU" b="1" dirty="0">
              <a:solidFill>
                <a:srgbClr val="1663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903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3354" y="290286"/>
            <a:ext cx="7904217" cy="5909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Созданный при жизни Н. И. Вавилова фонд сортового разнообразия культурных растений  сохраняется и поныне. Его продолжают изучать, пополнять. Ботаники нашей страны и многих зарубежных стран, используя теорию Н. И. Вавилова, продолжают развивать начатое им дело изучения культурной и дикой полезной флоры земного шара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7397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6956" y="158770"/>
            <a:ext cx="8361237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dirty="0" smtClean="0"/>
          </a:p>
          <a:p>
            <a:r>
              <a:rPr lang="ru-RU" sz="3600" dirty="0" smtClean="0"/>
              <a:t>Созданный </a:t>
            </a:r>
            <a:r>
              <a:rPr lang="ru-RU" sz="3600" dirty="0"/>
              <a:t>при жизни Н. И. Вавилова фонд сортового разнообразия культурных </a:t>
            </a:r>
            <a:r>
              <a:rPr lang="ru-RU" sz="3600" dirty="0" smtClean="0"/>
              <a:t>растений  </a:t>
            </a:r>
            <a:r>
              <a:rPr lang="ru-RU" sz="3600" dirty="0"/>
              <a:t>сохраняется и поныне. Его продолжают изучать, пополнять. Ботаники нашей страны и многих </a:t>
            </a:r>
            <a:r>
              <a:rPr lang="ru-RU" sz="3600" dirty="0" smtClean="0"/>
              <a:t>зарубежных, </a:t>
            </a:r>
            <a:r>
              <a:rPr lang="ru-RU" sz="3600" dirty="0"/>
              <a:t>используя теорию Н. И. Вавилова, продолжают развивать начатое им дело изучения культурной и дикой полезной флоры </a:t>
            </a:r>
            <a:r>
              <a:rPr lang="ru-RU" sz="3600" dirty="0" smtClean="0"/>
              <a:t>земного шара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4311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портрет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467" y="0"/>
            <a:ext cx="4872394" cy="631680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41866" y="5791199"/>
            <a:ext cx="76877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/>
          </a:p>
          <a:p>
            <a:pPr algn="ctr"/>
            <a:r>
              <a:rPr lang="ru-RU" sz="2800" b="1" dirty="0" smtClean="0"/>
              <a:t>     Николай Иванович Вавилов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256727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4a108414170e1e04bc6f0e2ce9c645a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663"/>
            <a:ext cx="9144000" cy="654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431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 descr="screen1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100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ю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268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 descr="аф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21" y="1"/>
            <a:ext cx="91559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273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азиатский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4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470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f5741691732f6c7d4e3d6e896b6bf393-800x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1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911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6857" y="471714"/>
            <a:ext cx="7474857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В </a:t>
            </a:r>
            <a:r>
              <a:rPr lang="ru-RU" sz="3600" dirty="0" smtClean="0"/>
              <a:t>настоящее время в России </a:t>
            </a:r>
            <a:r>
              <a:rPr lang="ru-RU" sz="3600" dirty="0"/>
              <a:t>работает </a:t>
            </a:r>
            <a:r>
              <a:rPr lang="ru-RU" sz="3600" dirty="0" err="1"/>
              <a:t>Вавиловское</a:t>
            </a:r>
            <a:r>
              <a:rPr lang="ru-RU" sz="3600" dirty="0"/>
              <a:t> общество генетиков и селекционеров. </a:t>
            </a:r>
          </a:p>
          <a:p>
            <a:r>
              <a:rPr lang="ru-RU" sz="3600" dirty="0"/>
              <a:t>Имя Николая Ивановича Вавилова было присвоено Всероссийскому институту генетических ресурсов, Саратовскому государственному аграрному университету, институту общей генетики РАН.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786197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145</Words>
  <Application>Microsoft Macintosh PowerPoint</Application>
  <PresentationFormat>Экран (4:3)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Биология и география в жизни Николая Ивановича  Вавилова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Биология и география в жизни Николая Ивановича  Вавилова</dc:title>
  <dc:creator>admin</dc:creator>
  <cp:lastModifiedBy>admin</cp:lastModifiedBy>
  <cp:revision>9</cp:revision>
  <dcterms:created xsi:type="dcterms:W3CDTF">2023-03-29T05:06:20Z</dcterms:created>
  <dcterms:modified xsi:type="dcterms:W3CDTF">2023-04-26T16:57:22Z</dcterms:modified>
</cp:coreProperties>
</file>