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6" r:id="rId3"/>
    <p:sldId id="258" r:id="rId4"/>
    <p:sldId id="277" r:id="rId5"/>
    <p:sldId id="273" r:id="rId6"/>
    <p:sldId id="281" r:id="rId7"/>
    <p:sldId id="284" r:id="rId8"/>
    <p:sldId id="272" r:id="rId9"/>
    <p:sldId id="279" r:id="rId10"/>
    <p:sldId id="275" r:id="rId11"/>
    <p:sldId id="274" r:id="rId12"/>
    <p:sldId id="268" r:id="rId13"/>
    <p:sldId id="280" r:id="rId14"/>
    <p:sldId id="283" r:id="rId15"/>
    <p:sldId id="285" r:id="rId16"/>
    <p:sldId id="286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50C"/>
    <a:srgbClr val="FCB092"/>
    <a:srgbClr val="3A3F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8"/>
    <p:restoredTop sz="94662"/>
  </p:normalViewPr>
  <p:slideViewPr>
    <p:cSldViewPr>
      <p:cViewPr varScale="1">
        <p:scale>
          <a:sx n="91" d="100"/>
          <a:sy n="91" d="100"/>
        </p:scale>
        <p:origin x="15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азвание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азвание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47516C-CFCF-4CFA-BE5C-62F8E8CCD5C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r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image" Target="../media/image6.png"/><Relationship Id="rId3" Type="http://schemas.openxmlformats.org/officeDocument/2006/relationships/image" Target="../media/image4.png"/><Relationship Id="rId21" Type="http://schemas.openxmlformats.org/officeDocument/2006/relationships/image" Target="../media/image8.jpg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image" Target="../media/image5.png"/><Relationship Id="rId2" Type="http://schemas.openxmlformats.org/officeDocument/2006/relationships/slide" Target="slide4.xml"/><Relationship Id="rId16" Type="http://schemas.openxmlformats.org/officeDocument/2006/relationships/slide" Target="slide16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image" Target="../media/image7.png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836712"/>
            <a:ext cx="8496944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A3F4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cs typeface="Times New Roman"/>
              </a:rPr>
              <a:t>Брейн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A3F4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cs typeface="Times New Roman"/>
              </a:rPr>
              <a:t>-ринг</a:t>
            </a:r>
          </a:p>
          <a:p>
            <a:pPr algn="ctr"/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A3F4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6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A3F4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cs typeface="Times New Roman"/>
              </a:rPr>
              <a:t>Они изменили мир!»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3A3F4E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Изображение 7" descr="1620892736_29-phonoteka_org-p-fon-raskritaya-detskaya-kniga-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107" y="3296064"/>
            <a:ext cx="3661785" cy="24928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81D4A5-6A71-324E-88AB-773A3E43B50B}"/>
              </a:ext>
            </a:extLst>
          </p:cNvPr>
          <p:cNvSpPr txBox="1"/>
          <p:nvPr/>
        </p:nvSpPr>
        <p:spPr>
          <a:xfrm>
            <a:off x="1187624" y="6309319"/>
            <a:ext cx="6397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Интеллектуально-развивающая игра</a:t>
            </a:r>
          </a:p>
        </p:txBody>
      </p:sp>
    </p:spTree>
    <p:extLst>
      <p:ext uri="{BB962C8B-B14F-4D97-AF65-F5344CB8AC3E}">
        <p14:creationId xmlns:p14="http://schemas.microsoft.com/office/powerpoint/2010/main" val="2943429110"/>
      </p:ext>
    </p:extLst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8042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 Вопрос: </a:t>
            </a:r>
          </a:p>
          <a:p>
            <a:pPr lvl="0"/>
            <a:r>
              <a:rPr lang="ru-RU" sz="3600" b="1" i="1" dirty="0">
                <a:ea typeface="Times New Roman"/>
                <a:cs typeface="Times New Roman"/>
              </a:rPr>
              <a:t>Какой ученый изучал работу нервной системы на собаках? 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733256"/>
            <a:ext cx="74888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Иван Петрович Павлов.</a:t>
            </a:r>
            <a:endParaRPr lang="ru-RU" sz="3200" b="1" dirty="0">
              <a:solidFill>
                <a:srgbClr val="C0504D">
                  <a:lumMod val="50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428868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309" y="2504914"/>
            <a:ext cx="2593389" cy="3102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30307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876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Вопрос: </a:t>
            </a:r>
          </a:p>
          <a:p>
            <a:pPr lvl="0"/>
            <a:r>
              <a:rPr lang="ru-RU" sz="3600" b="1" i="1" dirty="0">
                <a:ea typeface="Times New Roman"/>
                <a:cs typeface="Times New Roman"/>
              </a:rPr>
              <a:t>Кто впервые применил наркоз?</a:t>
            </a:r>
            <a:r>
              <a:rPr lang="ru-RU" sz="3600" dirty="0">
                <a:ea typeface="Times New Roman"/>
                <a:cs typeface="Times New Roman"/>
              </a:rPr>
              <a:t> 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" y="5877272"/>
            <a:ext cx="781236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  Ответ: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Николай Иванович Пирогов.</a:t>
            </a:r>
            <a:endParaRPr lang="ru-RU" sz="3200" b="1" dirty="0">
              <a:solidFill>
                <a:srgbClr val="C0504D">
                  <a:lumMod val="50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285" y="357301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87" y="2483305"/>
            <a:ext cx="3048473" cy="339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80603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732273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Вопрос: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</a:t>
            </a:r>
            <a:r>
              <a:rPr lang="ru-RU" sz="3600" b="1" i="1" dirty="0">
                <a:ea typeface="Times New Roman"/>
                <a:cs typeface="Times New Roman"/>
              </a:rPr>
              <a:t>Кто открыл рентгеновские лучи? </a:t>
            </a:r>
            <a:endParaRPr lang="ru-RU" sz="3200" b="1" i="1" dirty="0">
              <a:ea typeface="Times New Roman"/>
              <a:cs typeface="Times New Roman"/>
            </a:endParaRPr>
          </a:p>
          <a:p>
            <a:pPr lvl="0"/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55419" y="5949280"/>
            <a:ext cx="793978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Ответ: 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Вильгельм Рентген.</a:t>
            </a:r>
            <a:endParaRPr lang="ru-RU" sz="32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21455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343" y="2513248"/>
            <a:ext cx="2425080" cy="340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45495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4123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   Кто это? </a:t>
            </a:r>
          </a:p>
          <a:p>
            <a:pPr lvl="0"/>
            <a:r>
              <a:rPr lang="ru-RU" sz="3600" b="1" i="1" dirty="0">
                <a:ea typeface="Times New Roman"/>
                <a:cs typeface="Times New Roman"/>
              </a:rPr>
              <a:t>Голландский учёный, впервые увидевший микроорганизмы под микроскопом . 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877272"/>
            <a:ext cx="81723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</a:rPr>
              <a:t>     </a:t>
            </a: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А. Левенгук.</a:t>
            </a:r>
            <a:endParaRPr lang="ru-RU" sz="3600" b="1" dirty="0">
              <a:solidFill>
                <a:srgbClr val="C0504D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</a:rPr>
              <a:t>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71462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80"/>
          <a:stretch/>
        </p:blipFill>
        <p:spPr bwMode="auto">
          <a:xfrm>
            <a:off x="5004048" y="2611152"/>
            <a:ext cx="2664294" cy="3272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51706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809231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ea typeface="Times New Roman"/>
                <a:cs typeface="Times New Roman"/>
              </a:rPr>
              <a:t>                   Кто это?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Он открыл клеточный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иммунитет.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 </a:t>
            </a:r>
            <a:endParaRPr lang="ru-RU" sz="3200" b="1" i="1" dirty="0"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en-US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661248"/>
            <a:ext cx="7320306" cy="114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Илья Ильич Мечников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</a:rPr>
              <a:t>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71462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553569" cy="3553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59587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8092313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ea typeface="Times New Roman"/>
                <a:cs typeface="Times New Roman"/>
              </a:rPr>
              <a:t>                     Кто это?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Древнегреческий учёный, создавший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учение о целесообразности  в природе.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 </a:t>
            </a:r>
            <a:endParaRPr lang="ru-RU" sz="3200" b="1" i="1" dirty="0"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661248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200" b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dirty="0">
                <a:latin typeface="Times New Roman"/>
                <a:cs typeface="Times New Roman"/>
              </a:rPr>
              <a:t>Аристотель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92893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Professional\Desktop\221864.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63845" y="2655967"/>
            <a:ext cx="3384740" cy="3147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59587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5" y="188802"/>
            <a:ext cx="8424936" cy="2205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ea typeface="Times New Roman"/>
                <a:cs typeface="Times New Roman"/>
              </a:rPr>
              <a:t>                    Кто это?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Отдавал большую часть своего состояния на присуждение премий за научные достижения вне зависимости от национальности.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517232"/>
            <a:ext cx="54006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600" b="1" i="1" dirty="0">
                <a:latin typeface="Times New Roman"/>
                <a:cs typeface="Times New Roman"/>
              </a:rPr>
              <a:t>Альфред Нобель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148" y="343637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0EB7A0-882E-4AFE-86F5-068F141FE5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53" y="3284984"/>
            <a:ext cx="4001058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9587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9" y="188803"/>
            <a:ext cx="8136903" cy="3051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ea typeface="Times New Roman"/>
                <a:cs typeface="Times New Roman"/>
              </a:rPr>
              <a:t>                              Вопрос: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Он разработал проект Московского университета, названный позже в его честь</a:t>
            </a:r>
            <a:r>
              <a:rPr lang="ru-RU" sz="3200" b="1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 </a:t>
            </a:r>
            <a:endParaRPr lang="ru-RU" sz="3200" b="1" i="1" dirty="0"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73325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i="1" dirty="0">
                <a:latin typeface="Times New Roman"/>
                <a:cs typeface="Times New Roman"/>
              </a:rPr>
              <a:t>Михаил Васильевич Ломоносов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12" y="2829619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2B708F-EF59-42FF-82C1-C1AF33322C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76872"/>
            <a:ext cx="2693266" cy="335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9587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9044" y="836284"/>
            <a:ext cx="969891" cy="878203"/>
          </a:xfrm>
          <a:prstGeom prst="rect">
            <a:avLst/>
          </a:prstGeom>
          <a:solidFill>
            <a:srgbClr val="EE850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2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785794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1071538" cy="107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714488"/>
            <a:ext cx="1000132" cy="107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71448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71448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571744"/>
            <a:ext cx="1071570" cy="100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71744"/>
            <a:ext cx="1071570" cy="107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43570" y="2571744"/>
            <a:ext cx="1143008" cy="107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571744"/>
            <a:ext cx="1071570" cy="107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073" y="3571876"/>
            <a:ext cx="1061364" cy="92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1071570" cy="10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" y="785794"/>
            <a:ext cx="1143008" cy="100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3571876"/>
            <a:ext cx="1143008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214" y="785794"/>
            <a:ext cx="597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1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40741" y="785794"/>
            <a:ext cx="5690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3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785926"/>
            <a:ext cx="785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4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05548" y="1785926"/>
            <a:ext cx="5534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5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47776" y="1785926"/>
            <a:ext cx="5835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6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8454" y="1785926"/>
            <a:ext cx="5309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7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86182" y="2643182"/>
            <a:ext cx="785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8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14876" y="2643182"/>
            <a:ext cx="857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1" action="ppaction://hlinksldjump"/>
              </a:rPr>
              <a:t>9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5008" y="2643182"/>
            <a:ext cx="1000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2" action="ppaction://hlinksldjump"/>
              </a:rPr>
              <a:t>10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2643182"/>
            <a:ext cx="1000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3" action="ppaction://hlinksldjump"/>
              </a:rPr>
              <a:t>11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3571876"/>
            <a:ext cx="928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4" action="ppaction://hlinksldjump"/>
              </a:rPr>
              <a:t>12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3571876"/>
            <a:ext cx="928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5" action="ppaction://hlinksldjump"/>
              </a:rPr>
              <a:t>13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00694" y="3571876"/>
            <a:ext cx="12858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6" action="ppaction://hlinksldjump"/>
              </a:rPr>
              <a:t>14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040637" y="22206"/>
            <a:ext cx="103363" cy="683579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105" y="13109"/>
            <a:ext cx="196443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27339" y="22207"/>
            <a:ext cx="8913298" cy="83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38" y="6742111"/>
            <a:ext cx="896778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743331" y="133041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6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571876"/>
            <a:ext cx="1071570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15140" y="3643314"/>
            <a:ext cx="114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0" action="ppaction://hlinksldjump"/>
              </a:rPr>
              <a:t>15</a:t>
            </a:r>
            <a:endParaRPr lang="ru-RU" sz="48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49534" y="354618"/>
            <a:ext cx="4591606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Брейн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-ринг</a:t>
            </a:r>
            <a:endParaRPr lang="ru-RU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8676" y="520989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sz="24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4643446"/>
            <a:ext cx="5715040" cy="193899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О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сколько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нам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открытий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чудных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b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</a:b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Готовит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просвещенья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дух</a:t>
            </a:r>
            <a:b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</a:b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И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опыт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,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сын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ошибок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трудных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,</a:t>
            </a:r>
            <a:b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</a:b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И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гений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,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парадоксов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друг</a:t>
            </a:r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!</a:t>
            </a:r>
            <a:b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</a:b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                                     </a:t>
            </a:r>
            <a:r>
              <a:rPr lang="en-US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ea typeface="Arial"/>
                <a:cs typeface="Arial"/>
                <a:sym typeface="Arial"/>
              </a:rPr>
              <a:t>А.С.Пушкин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87E58F1-C746-1748-B32C-1BD3F36BAE7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91" y="2974123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58116"/>
      </p:ext>
    </p:extLst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12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7894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188803"/>
            <a:ext cx="8358214" cy="248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                         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 Вопрос: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1" i="1" dirty="0">
                <a:latin typeface="Times New Roman"/>
                <a:cs typeface="Times New Roman"/>
              </a:rPr>
              <a:t>Р</a:t>
            </a: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усский ученый-химик, автор теории химического строения органических веществ, общественный деятель.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550" y="5711658"/>
            <a:ext cx="80256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Александр Михайлович Бутлеров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47" y="2792143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9D9CF7-C1C5-4378-B9C3-EF56AF6C44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09" y="2792142"/>
            <a:ext cx="4893651" cy="294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9045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1" y="188802"/>
            <a:ext cx="6912769" cy="184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   </a:t>
            </a:r>
            <a:r>
              <a:rPr lang="ru-RU" sz="3200" b="1" dirty="0">
                <a:solidFill>
                  <a:srgbClr val="C0504D">
                    <a:lumMod val="50000"/>
                  </a:srgbClr>
                </a:solidFill>
              </a:rPr>
              <a:t> </a:t>
            </a:r>
            <a:r>
              <a:rPr lang="ru-RU" sz="3200" b="1" dirty="0"/>
              <a:t>Вопрос: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Times New Roman"/>
                <a:cs typeface="Times New Roman"/>
              </a:rPr>
              <a:t>Два российских путешественника, открывшие Антарктиду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Беллинсгаузен и Лазарев</a:t>
            </a:r>
            <a:endParaRPr lang="ru-RU" sz="32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1540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AE2A48-6E87-44DE-94BA-B34DD13D99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15407"/>
            <a:ext cx="4176464" cy="287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5916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2911" y="188802"/>
            <a:ext cx="850109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            Вопрос: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ea typeface="Times New Roman"/>
                <a:cs typeface="Times New Roman"/>
              </a:rPr>
              <a:t>Какой путешественник впервые совершил кругосветное путешествие? 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 Ответ: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Ф. Магеллан.</a:t>
            </a:r>
            <a:endParaRPr lang="ru-RU" sz="32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71462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469" y="2714620"/>
            <a:ext cx="4449717" cy="295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35046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8762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                         Вопрос:</a:t>
            </a:r>
          </a:p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</a:t>
            </a:r>
            <a:r>
              <a:rPr lang="ru-RU" sz="3600" b="1" i="1" dirty="0">
                <a:ea typeface="Times New Roman"/>
                <a:cs typeface="Times New Roman"/>
              </a:rPr>
              <a:t>Кому принадлежит фраза</a:t>
            </a:r>
          </a:p>
          <a:p>
            <a:pPr lvl="0"/>
            <a:r>
              <a:rPr lang="ru-RU" sz="3600" b="1" i="1" dirty="0">
                <a:ea typeface="Times New Roman"/>
                <a:cs typeface="Times New Roman"/>
              </a:rPr>
              <a:t> «И все-таки она вертится»? 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227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 </a:t>
            </a:r>
          </a:p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 Ответ: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Галилео Галилей.</a:t>
            </a:r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428868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59332"/>
            <a:ext cx="2932351" cy="311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7719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14290"/>
            <a:ext cx="785818" cy="7858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357166"/>
            <a:ext cx="803335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3600" b="1" i="1" dirty="0">
                <a:solidFill>
                  <a:srgbClr val="000000"/>
                </a:solidFill>
                <a:latin typeface="Times New Roman"/>
                <a:cs typeface="Times New Roman"/>
              </a:rPr>
              <a:t>Вопрос: </a:t>
            </a:r>
            <a:r>
              <a:rPr lang="ru-RU" sz="3200" b="1" i="1" dirty="0">
                <a:latin typeface="Times New Roman"/>
                <a:cs typeface="Times New Roman"/>
              </a:rPr>
              <a:t>Кто совершил</a:t>
            </a:r>
          </a:p>
          <a:p>
            <a:r>
              <a:rPr lang="ru-RU" sz="3200" b="1" i="1" dirty="0">
                <a:latin typeface="Times New Roman"/>
                <a:cs typeface="Times New Roman"/>
              </a:rPr>
              <a:t> «хождение за три моря»?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21468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Professional\Desktop\img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2124" y="2428868"/>
            <a:ext cx="4347879" cy="3304388"/>
          </a:xfrm>
          <a:prstGeom prst="rect">
            <a:avLst/>
          </a:prstGeom>
          <a:noFill/>
        </p:spPr>
      </p:pic>
      <p:pic>
        <p:nvPicPr>
          <p:cNvPr id="1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28596" y="5967190"/>
            <a:ext cx="67356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2800" b="1" i="1" dirty="0">
                <a:solidFill>
                  <a:prstClr val="black"/>
                </a:solidFill>
                <a:latin typeface="Times New Roman"/>
                <a:cs typeface="Times New Roman"/>
              </a:rPr>
              <a:t>Афанасий Никитин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3" y="188802"/>
            <a:ext cx="8244408" cy="213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C0504D">
                    <a:lumMod val="50000"/>
                  </a:srgbClr>
                </a:solidFill>
                <a:ea typeface="Times New Roman"/>
                <a:cs typeface="Times New Roman"/>
              </a:rPr>
              <a:t>Кто это?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Он изобрел бездымный порох, нефтепровод, на досуге делал чемоданы.</a:t>
            </a:r>
          </a:p>
          <a:p>
            <a:pPr lvl="0"/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endParaRPr lang="ru-RU" sz="3200" b="1" i="1" dirty="0">
              <a:solidFill>
                <a:srgbClr val="C0504D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Ответ: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Дмитрий Иванович Менделеев.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643182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96B0D8-1D44-4304-A05B-D9A2D2BD82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90" y="2499599"/>
            <a:ext cx="2808312" cy="354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201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9837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Вопрос:</a:t>
            </a:r>
          </a:p>
          <a:p>
            <a:pPr lvl="0"/>
            <a:r>
              <a:rPr lang="ru-RU" sz="3600" b="1" dirty="0">
                <a:solidFill>
                  <a:srgbClr val="C0504D">
                    <a:lumMod val="50000"/>
                  </a:srgbClr>
                </a:solidFill>
              </a:rPr>
              <a:t> </a:t>
            </a:r>
            <a:r>
              <a:rPr lang="ru-RU" sz="3600" b="1" i="1" dirty="0">
                <a:ea typeface="Times New Roman"/>
                <a:cs typeface="Times New Roman"/>
              </a:rPr>
              <a:t>Кого сожгли на костре за убеждения? 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55419" y="5877272"/>
            <a:ext cx="80838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  <a:latin typeface="Times New Roman"/>
                <a:cs typeface="Times New Roman"/>
              </a:rPr>
              <a:t>    Ответ: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Джордано Бруно</a:t>
            </a:r>
            <a:endParaRPr lang="ru-RU" sz="3600" b="1" i="1" dirty="0">
              <a:solidFill>
                <a:srgbClr val="C0504D">
                  <a:lumMod val="50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2428868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2564904"/>
            <a:ext cx="23762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91847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Официальная.thmx</Template>
  <TotalTime>627</TotalTime>
  <Words>346</Words>
  <Application>Microsoft Macintosh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Microsoft Office User</cp:lastModifiedBy>
  <cp:revision>66</cp:revision>
  <dcterms:created xsi:type="dcterms:W3CDTF">2014-12-19T21:38:15Z</dcterms:created>
  <dcterms:modified xsi:type="dcterms:W3CDTF">2023-04-26T18:45:33Z</dcterms:modified>
</cp:coreProperties>
</file>