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296"/>
  </p:normalViewPr>
  <p:slideViewPr>
    <p:cSldViewPr snapToGrid="0" snapToObjects="1">
      <p:cViewPr varScale="1">
        <p:scale>
          <a:sx n="99" d="100"/>
          <a:sy n="99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3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73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23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4324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323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062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685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309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9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2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78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05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6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39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625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4/19/23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2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6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5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86CF8-97DF-9843-A630-DC551547C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/>
              <a:t>Аристотель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55DCF0-E42E-9148-9EE5-1A9BA74EF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9116" y="2852908"/>
            <a:ext cx="3207165" cy="977621"/>
          </a:xfrm>
        </p:spPr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(382 до Р. Х — 322 до Р. Х)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Аристотель">
            <a:extLst>
              <a:ext uri="{FF2B5EF4-FFF2-40B4-BE49-F238E27FC236}">
                <a16:creationId xmlns:a16="http://schemas.microsoft.com/office/drawing/2014/main" id="{42A9D222-8309-6046-B5E3-2AD325116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18" y="138545"/>
            <a:ext cx="385762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AA1ED6-819E-4E84-A446-B41493ED7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399" y="4440045"/>
            <a:ext cx="3032351" cy="220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34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40DD45-120B-1241-B876-CA104F893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551" y="207250"/>
            <a:ext cx="5532328" cy="1830584"/>
          </a:xfrm>
        </p:spPr>
        <p:txBody>
          <a:bodyPr/>
          <a:lstStyle/>
          <a:p>
            <a:pPr algn="ctr"/>
            <a:r>
              <a:rPr lang="ru-RU" b="1" dirty="0"/>
              <a:t>Педагоги-наставники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38486DD-B9E7-7946-86AA-02E3ABC7BF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331200" y="1495836"/>
            <a:ext cx="3186884" cy="3500004"/>
          </a:xfrm>
        </p:spPr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749272-6A65-1343-AEA2-445766BEF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4072" y="3145992"/>
            <a:ext cx="6996545" cy="184984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Фамилии выдающихся педагогов разных времен можно перечислять долго. Каждый из них внёс свой вклад и сделал этот мир немножечко лучше. Так и должно быть, никак иначе. Самая лучшая плата за работу учителя – это искренняя признательность</a:t>
            </a:r>
            <a:r>
              <a:rPr lang="ru-RU" sz="24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. 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454A36-6236-1245-B032-91E6E74C2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318" y="1495836"/>
            <a:ext cx="3690266" cy="3866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1026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49D59-B00A-9941-99B3-B4BB98A5B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33" y="0"/>
            <a:ext cx="5532328" cy="1122542"/>
          </a:xfrm>
        </p:spPr>
        <p:txBody>
          <a:bodyPr/>
          <a:lstStyle/>
          <a:p>
            <a:pPr algn="ctr"/>
            <a:r>
              <a:rPr lang="ru-RU" b="1" dirty="0"/>
              <a:t>Аристотель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B62C75-BF73-A141-9E05-ED1B2CEEC1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90" b="2290"/>
          <a:stretch>
            <a:fillRect/>
          </a:stretch>
        </p:blipFill>
        <p:spPr>
          <a:xfrm>
            <a:off x="8514825" y="836802"/>
            <a:ext cx="1803633" cy="259219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35551F7-4E76-014B-9593-53173B313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224" y="1143324"/>
            <a:ext cx="8239710" cy="5714676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Первым человеком, сформировавшим методику обучения детей, был Аристотель. Следует заметить, что он внёс немалый вклад в развитие педагогической науки. Согласно его методике, дитя необходимо воспитывать с самого детства как разностороннюю личность.</a:t>
            </a:r>
            <a:endParaRPr lang="ru-RU" sz="20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объяснялось тем, что в детском возрасте разум чист и ясен, а значит, способен получить большой объём знаний из различных областей. Именно благодаря Аристотелю в школах, наряду с точными и гуманитарными науками, стали преподавать музыку, изобразительное искусство и физкультуру.</a:t>
            </a:r>
            <a:endParaRPr lang="ru-RU" sz="20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</a:pPr>
            <a:r>
              <a:rPr lang="ru-RU" sz="20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Повсеместно Аристотеля считают прародителем системы государственного образования. Философ считал, что дети, не достигшие семилетнего возраста, должны воспитываться исключительно родителями, а когда подрастут, будут учиться в классе, посещая школу ежедневно. Частных педагогов Аристотель абсолютно не жаловал.</a:t>
            </a:r>
            <a:endParaRPr lang="ru-RU" sz="20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F13DCD-7671-49FC-8F01-86321CDF2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0955" y="3594100"/>
            <a:ext cx="1986404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8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743651-0CDD-AD4D-91B1-E0FA84D21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4345213" cy="982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36765E-3A1D-5246-840A-A046D6C3E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6815" y="1889896"/>
            <a:ext cx="8112154" cy="4645127"/>
          </a:xfrm>
        </p:spPr>
        <p:txBody>
          <a:bodyPr>
            <a:normAutofit/>
          </a:bodyPr>
          <a:lstStyle/>
          <a:p>
            <a:pPr lvl="6" algn="just"/>
            <a:r>
              <a:rPr lang="ru-RU" sz="2400" b="1" dirty="0"/>
              <a:t>В благодарность за богатство научных знаний и проявляя большое уважение к учителю, Александр часто повторял: “Отцу я обязан жизнью, а учителю - за то, что живу достойной жизнью!”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7B999F-0876-4F43-A4E4-6D4C5D9CB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2" y="612396"/>
            <a:ext cx="5790214" cy="4974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6565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52CB4-64B4-C74D-8EAE-42912EDC1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47140" cy="1400530"/>
          </a:xfrm>
        </p:spPr>
        <p:txBody>
          <a:bodyPr/>
          <a:lstStyle/>
          <a:p>
            <a:pPr algn="just"/>
            <a:r>
              <a:rPr lang="ru-RU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orsiva Hebrew" pitchFamily="2" charset="-79"/>
              </a:rPr>
              <a:t>Наследие Аристотеля насчитывает около 50 книг, дошедших до нас благодаря стараниям его учеников и последователей.</a:t>
            </a:r>
            <a:br>
              <a:rPr lang="ru-RU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ED9AEC-6328-D84A-AB92-F8AAB45B88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920" y="1853754"/>
            <a:ext cx="1285938" cy="193242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E8A1D4-EF7B-284F-AB19-49D2774B0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459" y="1853755"/>
            <a:ext cx="1230972" cy="19324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A61EE5-8E96-FA47-A549-7185B6AF5D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486604" y="1859857"/>
            <a:ext cx="1230972" cy="19324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8362EE7-ED47-454F-B6C8-79FB858D5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300" y="1853752"/>
            <a:ext cx="1390378" cy="193242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4AE8715-1F4A-EB4A-9137-49EF6461CD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4844" y="1853752"/>
            <a:ext cx="1350539" cy="193242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FCA7CEC-9B4A-434C-81A2-2DC3FCC67E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9549" y="1853752"/>
            <a:ext cx="1297684" cy="193242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B5DCABF-6C9A-024F-BBAC-D70B00449E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7576" y="4117036"/>
            <a:ext cx="3035505" cy="2288246"/>
          </a:xfrm>
          <a:prstGeom prst="rect">
            <a:avLst/>
          </a:prstGeom>
        </p:spPr>
      </p:pic>
      <p:pic>
        <p:nvPicPr>
          <p:cNvPr id="1026" name="Picture 2" descr="Книга: &quot;О душе&quot; - Аристотель. Купить книгу, читать рецензии | ISBN  978-5-486-02466-5 | Лабиринт">
            <a:extLst>
              <a:ext uri="{FF2B5EF4-FFF2-40B4-BE49-F238E27FC236}">
                <a16:creationId xmlns:a16="http://schemas.microsoft.com/office/drawing/2014/main" id="{4AD1DF43-B3B3-DD49-B989-F3E413484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766" y="1853752"/>
            <a:ext cx="1194927" cy="193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86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295</TotalTime>
  <Words>238</Words>
  <Application>Microsoft Macintosh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Ион</vt:lpstr>
      <vt:lpstr>Аристотель</vt:lpstr>
      <vt:lpstr>Педагоги-наставники</vt:lpstr>
      <vt:lpstr>Аристотель</vt:lpstr>
      <vt:lpstr>Презентация PowerPoint</vt:lpstr>
      <vt:lpstr>Наследие Аристотеля насчитывает около 50 книг, дошедших до нас благодаря стараниям его учеников и последователей.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Аристотель</dc:title>
  <dc:creator>Microsoft Office User</dc:creator>
  <cp:lastModifiedBy>Microsoft Office User</cp:lastModifiedBy>
  <cp:revision>4</cp:revision>
  <dcterms:created xsi:type="dcterms:W3CDTF">2023-04-03T10:49:06Z</dcterms:created>
  <dcterms:modified xsi:type="dcterms:W3CDTF">2023-04-19T10:05:35Z</dcterms:modified>
</cp:coreProperties>
</file>