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8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Родительское собрание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</a:p>
          <a:p>
            <a:pPr algn="ctr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РОЛЬ САМООЦЕНКИ В ФОРМИРОВАНИИ ЛИЧНОСТИ ПОДРОСТКА</a:t>
            </a:r>
          </a:p>
          <a:p>
            <a:pPr algn="r">
              <a:spcBef>
                <a:spcPts val="0"/>
              </a:spcBef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Подготовила:</a:t>
            </a:r>
          </a:p>
          <a:p>
            <a:pPr algn="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Педагог-психолог</a:t>
            </a:r>
          </a:p>
          <a:p>
            <a:pPr algn="r">
              <a:spcBef>
                <a:spcPts val="0"/>
              </a:spcBef>
              <a:buNone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</a:rPr>
              <a:t>Пинчук Т.Н.</a:t>
            </a:r>
            <a:endParaRPr lang="ru-RU" sz="1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Самооценка  - 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643050"/>
            <a:ext cx="7498080" cy="460535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b="1" dirty="0" smtClean="0"/>
              <a:t>оценка личностью самой себя, своих возможностей, качеств и места среди других людей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rgbClr val="002060"/>
                </a:solidFill>
              </a:rPr>
              <a:t/>
            </a:r>
            <a:br>
              <a:rPr lang="ru-RU" sz="5300" b="1" dirty="0" smtClean="0">
                <a:solidFill>
                  <a:srgbClr val="002060"/>
                </a:solidFill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/>
            </a:r>
            <a:br>
              <a:rPr lang="ru-RU" sz="5300" b="1" dirty="0" smtClean="0">
                <a:solidFill>
                  <a:srgbClr val="002060"/>
                </a:solidFill>
              </a:rPr>
            </a:br>
            <a:r>
              <a:rPr lang="ru-RU" sz="5300" b="1" dirty="0" smtClean="0">
                <a:solidFill>
                  <a:srgbClr val="002060"/>
                </a:solidFill>
              </a:rPr>
              <a:t>Уровни самооценки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928802"/>
            <a:ext cx="7498080" cy="4319598"/>
          </a:xfrm>
        </p:spPr>
        <p:txBody>
          <a:bodyPr/>
          <a:lstStyle/>
          <a:p>
            <a:r>
              <a:rPr lang="ru-RU" b="1" dirty="0" smtClean="0"/>
              <a:t>Адекватная самооценка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Высокая самооценка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Завышенная самооценка</a:t>
            </a:r>
            <a:r>
              <a:rPr lang="ru-RU" dirty="0" smtClean="0"/>
              <a:t> </a:t>
            </a:r>
          </a:p>
          <a:p>
            <a:r>
              <a:rPr lang="ru-RU" b="1" dirty="0" smtClean="0"/>
              <a:t>Низкая самооценка </a:t>
            </a:r>
          </a:p>
          <a:p>
            <a:r>
              <a:rPr lang="ru-RU" b="1" dirty="0" smtClean="0"/>
              <a:t>Заниженная самооценка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Рекомендации для формирования адекватной самооценки ребёнка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b="1" dirty="0" smtClean="0"/>
              <a:t>Попросите ребёнка написать все его достоинства и недостатки во всём: во внешнем облике, в характере. 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Попросите его подумать, какими способами он может преодолеть их и что он готов для этого сделать.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Помогите найти ему то дело, которое поможет проявить свои способности.</a:t>
            </a:r>
          </a:p>
          <a:p>
            <a:pPr algn="just"/>
            <a:endParaRPr lang="ru-RU" sz="2400" b="1" dirty="0" smtClean="0"/>
          </a:p>
          <a:p>
            <a:pPr algn="just"/>
            <a:r>
              <a:rPr lang="ru-RU" sz="2400" b="1" dirty="0" smtClean="0"/>
              <a:t>Научите его уважать себя.</a:t>
            </a:r>
          </a:p>
          <a:p>
            <a:endParaRPr lang="ru-RU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</a:rPr>
              <a:t/>
            </a:r>
            <a:br>
              <a:rPr lang="ru-RU" b="1" i="1" dirty="0" smtClean="0">
                <a:solidFill>
                  <a:srgbClr val="00B050"/>
                </a:solidFill>
              </a:rPr>
            </a:br>
            <a:r>
              <a:rPr lang="ru-RU" b="1" i="1" dirty="0" smtClean="0">
                <a:solidFill>
                  <a:srgbClr val="00B050"/>
                </a:solidFill>
              </a:rPr>
              <a:t>Игра «Закончи предложение»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sz="3100" b="1" dirty="0" smtClean="0"/>
              <a:t>Если: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500174"/>
            <a:ext cx="5357850" cy="4687266"/>
          </a:xfrm>
        </p:spPr>
        <p:txBody>
          <a:bodyPr/>
          <a:lstStyle/>
          <a:p>
            <a:r>
              <a:rPr lang="ru-RU" sz="1800" b="1" dirty="0" smtClean="0"/>
              <a:t>Ребёнка постоянно критикуют, он учится</a:t>
            </a:r>
          </a:p>
          <a:p>
            <a:r>
              <a:rPr lang="ru-RU" sz="2000" b="1" dirty="0" smtClean="0"/>
              <a:t>Ребёнок живёт во вражде, он учится</a:t>
            </a:r>
          </a:p>
          <a:p>
            <a:r>
              <a:rPr lang="ru-RU" sz="2000" b="1" dirty="0" smtClean="0"/>
              <a:t>Ребёнок живёт в упрёках, он учится</a:t>
            </a:r>
          </a:p>
          <a:p>
            <a:r>
              <a:rPr lang="ru-RU" sz="2000" b="1" dirty="0" smtClean="0"/>
              <a:t>Ребёнка высмеивают, он учится </a:t>
            </a:r>
          </a:p>
          <a:p>
            <a:r>
              <a:rPr lang="ru-RU" sz="2000" b="1" dirty="0" smtClean="0"/>
              <a:t>Ребёнок растёт в терпимости, он учится</a:t>
            </a:r>
          </a:p>
          <a:p>
            <a:r>
              <a:rPr lang="ru-RU" sz="2000" b="1" dirty="0" smtClean="0"/>
              <a:t>Ребёнка хвалят, он учится </a:t>
            </a:r>
          </a:p>
          <a:p>
            <a:r>
              <a:rPr lang="ru-RU" sz="2000" b="1" dirty="0" smtClean="0"/>
              <a:t>Ребёнок растёт в честности, он учится </a:t>
            </a:r>
          </a:p>
          <a:p>
            <a:r>
              <a:rPr lang="ru-RU" sz="2000" b="1" dirty="0" smtClean="0"/>
              <a:t>Ребёнок растёт в безопасности, он учится</a:t>
            </a:r>
          </a:p>
          <a:p>
            <a:r>
              <a:rPr lang="ru-RU" sz="2000" b="1" dirty="0" smtClean="0"/>
              <a:t>Ребёнка поддерживают, он учится  </a:t>
            </a:r>
          </a:p>
          <a:p>
            <a:r>
              <a:rPr lang="ru-RU" sz="2000" b="1" dirty="0" smtClean="0"/>
              <a:t>Ребёнок живёт в понимании и дружбе, он учится </a:t>
            </a:r>
            <a:endParaRPr lang="ru-RU" sz="2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43636" y="1500174"/>
            <a:ext cx="2790052" cy="46872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ненавидеть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быть агрессивным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жить с чувством вины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быть замкнутым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понимать других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быть благородным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быть  справедливым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верить в людей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ценить себя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4821"/>
                </a:solidFill>
              </a:rPr>
              <a:t>находить любовь в мире</a:t>
            </a:r>
            <a:endParaRPr lang="ru-RU" sz="2000" b="1" dirty="0">
              <a:solidFill>
                <a:srgbClr val="0048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0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Спасибо за внимание</a:t>
            </a:r>
          </a:p>
          <a:p>
            <a:pPr algn="ctr">
              <a:buNone/>
            </a:pPr>
            <a:endParaRPr lang="ru-RU" sz="54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endParaRPr lang="ru-RU" sz="5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thumbs.dreamstime.com/b/%D1%81%D0%B5%D0%BC%D1%8C%D1%8F-%D1%81%D1%87%D0%B0%D1%81%D1%82%D0%BB%D0%B8%D0%B2%D0%B0%D1%8F-248109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357430"/>
            <a:ext cx="3800452" cy="3800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184</Words>
  <PresentationFormat>Экран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Родительское собрание </vt:lpstr>
      <vt:lpstr>Самооценка  - </vt:lpstr>
      <vt:lpstr>  Уровни самооценки </vt:lpstr>
      <vt:lpstr>Рекомендации для формирования адекватной самооценки ребёнка</vt:lpstr>
      <vt:lpstr> Игра «Закончи предложение» Если: 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DELL</dc:creator>
  <cp:lastModifiedBy>DELL</cp:lastModifiedBy>
  <cp:revision>19</cp:revision>
  <dcterms:created xsi:type="dcterms:W3CDTF">2020-03-10T07:07:53Z</dcterms:created>
  <dcterms:modified xsi:type="dcterms:W3CDTF">2020-03-11T04:54:37Z</dcterms:modified>
</cp:coreProperties>
</file>