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08" r:id="rId2"/>
    <p:sldId id="256" r:id="rId3"/>
    <p:sldId id="335" r:id="rId4"/>
    <p:sldId id="336" r:id="rId5"/>
    <p:sldId id="337" r:id="rId6"/>
    <p:sldId id="338" r:id="rId7"/>
    <p:sldId id="313" r:id="rId8"/>
    <p:sldId id="340" r:id="rId9"/>
    <p:sldId id="341" r:id="rId10"/>
    <p:sldId id="342" r:id="rId11"/>
    <p:sldId id="344" r:id="rId12"/>
    <p:sldId id="35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8BB08-D4C4-4064-A8BA-9CF44EFDADB4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80E7-D509-4501-878B-1437D786EA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ВПК «Имени 60-летия Великой Победы» создан в 2005 году. Первым руководителем клуба был Савченко А.Ю., затем клубом</a:t>
            </a:r>
            <a:r>
              <a:rPr lang="ru-RU" baseline="0" dirty="0" smtClean="0"/>
              <a:t> руководила Черных Л.Б. и вот уже на протяжении 10 лет руководителем клуба являюсь </a:t>
            </a:r>
            <a:r>
              <a:rPr lang="ru-RU" baseline="0" dirty="0" smtClean="0"/>
              <a:t>я – Козлова Светлана Геннадьевна.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 время Великой Отечественной войны тысячи мальчишек и девчонок взяли в руки оружие. Кто они, почему они пошли на фронт? Хотим коротко рассказать об одном из наших ветеранов Раисе Григорьевне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Епифанцевой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Родилась 24 сентября 1924 года в Красногвардейском районе Оренбургской области. Призвана была на войну в декабре 42. И сразу - Сталинград, в самое пекло войны, когда сражения были здесь в самом сильном разгаре.  В 18 лет – разведчик 73 гвардейского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зенитно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артиллерийского полка 7 батареи. Долгожданную победу встретила в Польше, где их батарея охраняла железнодорожный мост через Неман. Награждена: медалью «За оборону Сталинграда», « За победу над Германией», юбилейными медалями. После войны поступила в педагогическое училище. Свою профессиональную деятельность начала в поселке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Куштак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учителем начальных классов. С 1949 г. живет в Сорочинске. Раиса Григорьевна всю свою жизнь посвятила  воспитанию подрастающего поколения: до ухода на пенсию работала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Прошло уже 74 года с момента окончания этой самой жесточайшей, кровопролитной войны, но память не отпускает. И самым лучшим подарком для Раисы Григорьевны была пилотка, переданная нами от волгоградских поисковиков 2 февраля 2019 года, в честь 76 –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летия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окончания Сталинградской битвы.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Мы – наследники славной Победы.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Славы героического народа, представители патриотического клуба «Имени 60-летия Великой Победы». 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Наш девиз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Быть верным без лести, сильным без гордости, мужественным без жестокости, милосердным без тщеславия.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Гордостью школы является  музей «Истоки». В музее   проходят Уроки мужества, встречи с участниками Великой Отечественной войны, локальных  конфликтов, гостями школы. В этом году 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клубовцы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участвовали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грантовском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проекте Родные города с проектом «Когда хотим к истории прикоснуться» и стали его победителем.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2018 году ребята нашего клуба вступили в военно-патриотическое объединение «Наследие» Сорочинского городского округа. Нами разрабатываются и проводятся мероприятия, реализуются проекты, связанные с поисковой деятельностью. Наиболее значимым стал поисковый маршрут «Место Памяти - Сталинград», «Возвращение домой», посещение города-Героя Волгоград, встреча с поисковиками «Гвардеец» города Волгограда.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открытии пятого окружного слёта поисковых отрядов Приволжского федерального округа «Никто не забыт» нам был передан солдатский медальон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Махрина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Михаила Андреевича. Была проделана огромная работа по розыску родственников Михаила Андреевича. 16 ноября 2018 года главой Сорочинского городского округа Татьяной Петровной Мелентьевой в торжественной обстановке был передан солдатский медальон племяннику Михаила Андреевича –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Махрину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Юрию Петровичу, проживающему в городе Новотроицке.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в неоплатном долгу перед защитниками Отечества и наш долг – увековечить память о Героях!  В Дни воинской славы России наши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клубовцы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несут пост № 1.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Тимуровцы   не только оказывают шефскую помощь ветеранам войны и труда, но и поддерживают тесную связь с участниками войны - это посещения, торжественные встречи. Проходят встречи с воинами, прошедшими  службу в Вооруженных силах Российской Федерации, курсантами военных учреждений, выпускниками нашей школы.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Кадеты, они же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клубовцы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посетили  войсковую часть  32755  Тоцкого гарнизона, где нам провели экскурсию в музей, показали жизнь военнослужащих и даже напоили чаем с солдатскими вкусностями.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Ребята нашего объединения являются постоянными участниками различных соревнований и конкурсов и становятся их победителями и призёрами: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80E7-D509-4501-878B-1437D786EA8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2018-2019&#1091;&#1095;&#1077;&#1073;&#1085;&#1099;&#1081;%20&#1075;&#1086;&#1076;\&#1079;&#1072;&#1088;&#1085;&#1080;&#1094;&#1072;%202019\&#1042;&#1080;&#1076;&#1077;&#1086;&#1092;&#1088;&#1072;&#1075;&#1084;&#1077;&#1085;&#1090;%20&#1089;%20&#1045;&#1087;&#1080;&#1092;&#1072;&#1085;&#1094;&#1077;&#1074;&#1086;&#1081;.avi" TargetMode="Externa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5;&#1086;&#1083;&#1100;&#1079;&#1086;&#1074;&#1072;&#1090;&#1077;&#1083;&#1100;\Desktop\&#1079;&#1072;&#1088;&#1085;&#1080;&#1094;&#1072;%202019\Voennye-pesni-Zhuravliminus(muzofon.com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44751630.jpg"/>
          <p:cNvPicPr>
            <a:picLocks noChangeAspect="1"/>
          </p:cNvPicPr>
          <p:nvPr/>
        </p:nvPicPr>
        <p:blipFill>
          <a:blip r:embed="rId3" cstate="print"/>
          <a:srcRect b="6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794802"/>
            <a:ext cx="6192688" cy="60631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Программа деятельности ВПК «Имени 60-летия Великой Победы»</a:t>
            </a:r>
            <a:endParaRPr lang="en-US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«СОШ № 117 имени М.В. Стрельникова»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г.Сорочинска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447516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735808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победы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142984"/>
            <a:ext cx="6429420" cy="500066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Областной конкурс социальных проектов «Я гражданин России» «Быть бойцом до конца» - 2 место;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Военно-спортивная игра «Зарница»: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Строевая подготовка – 1 место;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Военная подготовка – 3 место.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_83531af8.jpg"/>
          <p:cNvPicPr>
            <a:picLocks noChangeAspect="1"/>
          </p:cNvPicPr>
          <p:nvPr/>
        </p:nvPicPr>
        <p:blipFill>
          <a:blip r:embed="rId3" cstate="print"/>
          <a:srcRect t="10416" b="11458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Копия Епифанцев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369718" y="0"/>
            <a:ext cx="2774282" cy="350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SC_0004154.jpg"/>
          <p:cNvPicPr>
            <a:picLocks noChangeAspect="1"/>
          </p:cNvPicPr>
          <p:nvPr/>
        </p:nvPicPr>
        <p:blipFill>
          <a:blip r:embed="rId5" cstate="print">
            <a:lum bright="20000"/>
          </a:blip>
          <a:stretch>
            <a:fillRect/>
          </a:stretch>
        </p:blipFill>
        <p:spPr>
          <a:xfrm>
            <a:off x="0" y="0"/>
            <a:ext cx="2571768" cy="3429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-69990" y="3500438"/>
            <a:ext cx="93024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err="1" smtClean="0">
                <a:ln>
                  <a:solidFill>
                    <a:schemeClr val="bg1"/>
                  </a:solidFill>
                </a:ln>
                <a:latin typeface="Times New Roman" pitchFamily="18" charset="0"/>
                <a:cs typeface="Times New Roman" pitchFamily="18" charset="0"/>
              </a:rPr>
              <a:t>Епифанцева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latin typeface="Times New Roman" pitchFamily="18" charset="0"/>
                <a:cs typeface="Times New Roman" pitchFamily="18" charset="0"/>
              </a:rPr>
              <a:t> Раиса Григорьевна </a:t>
            </a:r>
            <a:endParaRPr lang="ru-RU" sz="4800" b="1" dirty="0">
              <a:ln>
                <a:solidFill>
                  <a:schemeClr val="bg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9752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идеофрагмент с Епифанцевой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IMG_9173.jpg"/>
          <p:cNvPicPr>
            <a:picLocks noChangeAspect="1"/>
          </p:cNvPicPr>
          <p:nvPr/>
        </p:nvPicPr>
        <p:blipFill>
          <a:blip r:embed="rId4" cstate="print"/>
          <a:srcRect l="3906" r="4687"/>
          <a:stretch>
            <a:fillRect/>
          </a:stretch>
        </p:blipFill>
        <p:spPr>
          <a:xfrm>
            <a:off x="0" y="0"/>
            <a:ext cx="9403027" cy="6858000"/>
          </a:xfrm>
          <a:prstGeom prst="rect">
            <a:avLst/>
          </a:prstGeom>
        </p:spPr>
      </p:pic>
      <p:pic>
        <p:nvPicPr>
          <p:cNvPr id="6" name="Voennye-pesni-Zhuravli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447516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857232"/>
            <a:ext cx="6572296" cy="5072098"/>
          </a:xfrm>
        </p:spPr>
        <p:txBody>
          <a:bodyPr>
            <a:normAutofit/>
          </a:bodyPr>
          <a:lstStyle/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Духовно-нравственное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Историко-краеведческое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  Гражданско-патриотическое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Социально-патриотическое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Военно-патриотическое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Героико-патриотическое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Спортивно-патриотическое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992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37481" cy="3024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3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500558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03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143248"/>
            <a:ext cx="4572031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036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1999" y="3143248"/>
            <a:ext cx="4476781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036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71802" cy="2303852"/>
          </a:xfrm>
        </p:spPr>
      </p:pic>
      <p:pic>
        <p:nvPicPr>
          <p:cNvPr id="5" name="Рисунок 4" descr="DSCN04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43116"/>
            <a:ext cx="3143272" cy="2357454"/>
          </a:xfrm>
          <a:prstGeom prst="rect">
            <a:avLst/>
          </a:prstGeom>
        </p:spPr>
      </p:pic>
      <p:pic>
        <p:nvPicPr>
          <p:cNvPr id="6" name="Рисунок 5" descr="DSCN03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00570"/>
            <a:ext cx="3143240" cy="2357430"/>
          </a:xfrm>
          <a:prstGeom prst="rect">
            <a:avLst/>
          </a:prstGeom>
        </p:spPr>
      </p:pic>
      <p:pic>
        <p:nvPicPr>
          <p:cNvPr id="7" name="Рисунок 6" descr="DSCN03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0"/>
            <a:ext cx="3071834" cy="2143140"/>
          </a:xfrm>
          <a:prstGeom prst="rect">
            <a:avLst/>
          </a:prstGeom>
        </p:spPr>
      </p:pic>
      <p:pic>
        <p:nvPicPr>
          <p:cNvPr id="8" name="Рисунок 7" descr="DSCN039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71802" y="2143115"/>
            <a:ext cx="3071834" cy="2303875"/>
          </a:xfrm>
          <a:prstGeom prst="rect">
            <a:avLst/>
          </a:prstGeom>
        </p:spPr>
      </p:pic>
      <p:pic>
        <p:nvPicPr>
          <p:cNvPr id="11" name="Рисунок 10" descr="DSCN037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43240" y="4429132"/>
            <a:ext cx="3143240" cy="2428868"/>
          </a:xfrm>
          <a:prstGeom prst="rect">
            <a:avLst/>
          </a:prstGeom>
        </p:spPr>
      </p:pic>
      <p:pic>
        <p:nvPicPr>
          <p:cNvPr id="12" name="Рисунок 11" descr="DSCN071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72198" y="0"/>
            <a:ext cx="3071802" cy="2143116"/>
          </a:xfrm>
          <a:prstGeom prst="rect">
            <a:avLst/>
          </a:prstGeom>
        </p:spPr>
      </p:pic>
      <p:pic>
        <p:nvPicPr>
          <p:cNvPr id="13" name="Рисунок 12" descr="DSCN078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43636" y="2143116"/>
            <a:ext cx="3000364" cy="2250274"/>
          </a:xfrm>
          <a:prstGeom prst="rect">
            <a:avLst/>
          </a:prstGeom>
        </p:spPr>
      </p:pic>
      <p:pic>
        <p:nvPicPr>
          <p:cNvPr id="14" name="Рисунок 13" descr="DSCN097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86512" y="4357694"/>
            <a:ext cx="2928958" cy="25003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YbQ04HET5D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143500" cy="6858000"/>
          </a:xfrm>
        </p:spPr>
      </p:pic>
      <p:pic>
        <p:nvPicPr>
          <p:cNvPr id="5" name="Рисунок 4" descr="8ANWMJGv_2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0"/>
            <a:ext cx="4000496" cy="3000372"/>
          </a:xfrm>
          <a:prstGeom prst="rect">
            <a:avLst/>
          </a:prstGeom>
        </p:spPr>
      </p:pic>
      <p:pic>
        <p:nvPicPr>
          <p:cNvPr id="6" name="Рисунок 5" descr="iiTh_61pUa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2928935"/>
            <a:ext cx="4000496" cy="39290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52586989232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857488" cy="3524232"/>
          </a:xfrm>
        </p:spPr>
      </p:pic>
      <p:pic>
        <p:nvPicPr>
          <p:cNvPr id="7" name="Рисунок 6" descr="15258700755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500438"/>
            <a:ext cx="4476749" cy="3357562"/>
          </a:xfrm>
          <a:prstGeom prst="rect">
            <a:avLst/>
          </a:prstGeom>
        </p:spPr>
      </p:pic>
      <p:pic>
        <p:nvPicPr>
          <p:cNvPr id="8" name="Рисунок 7" descr="1525891467627.jpg"/>
          <p:cNvPicPr>
            <a:picLocks noChangeAspect="1"/>
          </p:cNvPicPr>
          <p:nvPr/>
        </p:nvPicPr>
        <p:blipFill>
          <a:blip r:embed="rId5" cstate="print"/>
          <a:srcRect t="4082"/>
          <a:stretch>
            <a:fillRect/>
          </a:stretch>
        </p:blipFill>
        <p:spPr>
          <a:xfrm>
            <a:off x="4476749" y="3500438"/>
            <a:ext cx="4667251" cy="3357562"/>
          </a:xfrm>
          <a:prstGeom prst="rect">
            <a:avLst/>
          </a:prstGeom>
        </p:spPr>
      </p:pic>
      <p:pic>
        <p:nvPicPr>
          <p:cNvPr id="9" name="Рисунок 8" descr="152587533059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488" y="0"/>
            <a:ext cx="6286512" cy="35004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35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23676"/>
          <a:stretch>
            <a:fillRect/>
          </a:stretch>
        </p:blipFill>
        <p:spPr>
          <a:xfrm>
            <a:off x="0" y="0"/>
            <a:ext cx="3394472" cy="3454417"/>
          </a:xfrm>
        </p:spPr>
      </p:pic>
      <p:pic>
        <p:nvPicPr>
          <p:cNvPr id="6" name="Рисунок 5" descr="IMG_18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1"/>
            <a:ext cx="535785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9228.jpg"/>
          <p:cNvPicPr>
            <a:picLocks noChangeAspect="1"/>
          </p:cNvPicPr>
          <p:nvPr/>
        </p:nvPicPr>
        <p:blipFill>
          <a:blip r:embed="rId5" cstate="print"/>
          <a:srcRect t="10145" b="4347"/>
          <a:stretch>
            <a:fillRect/>
          </a:stretch>
        </p:blipFill>
        <p:spPr>
          <a:xfrm>
            <a:off x="357158" y="3429000"/>
            <a:ext cx="3214678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924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7620" y="3524248"/>
            <a:ext cx="4786346" cy="3190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90228_16025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027817">
            <a:off x="422238" y="959533"/>
            <a:ext cx="3697352" cy="2773015"/>
          </a:xfrm>
        </p:spPr>
      </p:pic>
      <p:pic>
        <p:nvPicPr>
          <p:cNvPr id="5" name="Рисунок 4" descr="IMG_20190228_1603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85101">
            <a:off x="5091060" y="1171386"/>
            <a:ext cx="3611689" cy="2708767"/>
          </a:xfrm>
          <a:prstGeom prst="rect">
            <a:avLst/>
          </a:prstGeom>
        </p:spPr>
      </p:pic>
      <p:pic>
        <p:nvPicPr>
          <p:cNvPr id="6" name="Рисунок 5" descr="IMG_20190228_1605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4" y="3786190"/>
            <a:ext cx="3500462" cy="262534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660</Words>
  <Application>Microsoft Office PowerPoint</Application>
  <PresentationFormat>Экран (4:3)</PresentationFormat>
  <Paragraphs>35</Paragraphs>
  <Slides>12</Slides>
  <Notes>11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Духовно-нравственное     Историко-краеведческое            Гражданско-патриотическое          Социально-патриотическое   Военно-патриотическое    Героико-патриотическое        Спортивно-патриотическое </vt:lpstr>
      <vt:lpstr>Слайд 4</vt:lpstr>
      <vt:lpstr>Слайд 5</vt:lpstr>
      <vt:lpstr>Слайд 6</vt:lpstr>
      <vt:lpstr>Слайд 7</vt:lpstr>
      <vt:lpstr>Слайд 8</vt:lpstr>
      <vt:lpstr>Слайд 9</vt:lpstr>
      <vt:lpstr>Наши победы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94</cp:revision>
  <dcterms:modified xsi:type="dcterms:W3CDTF">2019-11-17T14:05:43Z</dcterms:modified>
</cp:coreProperties>
</file>