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5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4055E-262E-4A92-A654-AD23155C2909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7EACC-43F7-41CC-98A7-BC0728876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01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7EACC-43F7-41CC-98A7-BC0728876DF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489C8C9-7609-4B6B-A95F-E9EDFBD424BF}" type="datetimeFigureOut">
              <a:rPr lang="ru-RU" smtClean="0"/>
              <a:pPr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A186E23-1F4D-40C7-92EF-F0CB32EA1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cs952.vkontakte.ru/u2652104/117946470/x_07ae80b0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gdirli.com/yazir225b500.jpg" TargetMode="External"/><Relationship Id="rId5" Type="http://schemas.openxmlformats.org/officeDocument/2006/relationships/image" Target="../media/image38.png"/><Relationship Id="rId4" Type="http://schemas.openxmlformats.org/officeDocument/2006/relationships/hyperlink" Target="http://footballka.prostoprint.com/static/products/full-943384668012003fd63c82965fa717c3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eauty-ideals.com/helpful/tests/vashe-otnoshenie-k-" TargetMode="External"/><Relationship Id="rId13" Type="http://schemas.openxmlformats.org/officeDocument/2006/relationships/hyperlink" Target="http://www.liga-sport.tk/2011/04/blog-post_22.html" TargetMode="External"/><Relationship Id="rId18" Type="http://schemas.openxmlformats.org/officeDocument/2006/relationships/hyperlink" Target="http://www.epochtimes.ru/content/view/6067/34/" TargetMode="External"/><Relationship Id="rId3" Type="http://schemas.openxmlformats.org/officeDocument/2006/relationships/hyperlink" Target="http://subscribe.ru/archive/woman.magazines.zdorovoua/201201/30133058.html" TargetMode="External"/><Relationship Id="rId7" Type="http://schemas.openxmlformats.org/officeDocument/2006/relationships/hyperlink" Target="http://vaneeva.ucoz.ru/news/2010-12-17" TargetMode="External"/><Relationship Id="rId12" Type="http://schemas.openxmlformats.org/officeDocument/2006/relationships/hyperlink" Target="http://900igr.net/kartinki/fizkultura/Zakalivanie-i-zdorove/009-Esli-khochesh-byt-zdorov-zakaljajsja.html" TargetMode="External"/><Relationship Id="rId17" Type="http://schemas.openxmlformats.org/officeDocument/2006/relationships/hyperlink" Target="http://nowa.cc/showthread.php?p=3354673" TargetMode="External"/><Relationship Id="rId2" Type="http://schemas.openxmlformats.org/officeDocument/2006/relationships/hyperlink" Target="http://blog.poligrafi.com/post_1602" TargetMode="External"/><Relationship Id="rId16" Type="http://schemas.openxmlformats.org/officeDocument/2006/relationships/hyperlink" Target="http://forumarchiv.lazarev.ru/viewtopic.php?p=564602&amp;sid=52081531c7219c0f52e47503f52f4d30" TargetMode="External"/><Relationship Id="rId20" Type="http://schemas.openxmlformats.org/officeDocument/2006/relationships/hyperlink" Target="http://pda.privet.ru/blog/330764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inglenews.ru/news/164172/" TargetMode="External"/><Relationship Id="rId11" Type="http://schemas.openxmlformats.org/officeDocument/2006/relationships/hyperlink" Target="http://naturemed.ru/?s=%D0%B6%D0%B8%D1%80%D0%BD%D1%8B%D0%B5+%D0%BA%D0%B8%D1%81%D0%BB%D0%BE%D1%82%D1%8B" TargetMode="External"/><Relationship Id="rId5" Type="http://schemas.openxmlformats.org/officeDocument/2006/relationships/hyperlink" Target="http://ktelegraf.com.ua/1663-bady-klizmy-ne-slashhe.html" TargetMode="External"/><Relationship Id="rId15" Type="http://schemas.openxmlformats.org/officeDocument/2006/relationships/hyperlink" Target="http://finndom.com.ua/proekt_77.html" TargetMode="External"/><Relationship Id="rId10" Type="http://schemas.openxmlformats.org/officeDocument/2006/relationships/hyperlink" Target="http://beauty-ideals.com/helpful/tests/vashe-otnoshenie-k-zdorovyu.html" TargetMode="External"/><Relationship Id="rId19" Type="http://schemas.openxmlformats.org/officeDocument/2006/relationships/hyperlink" Target="http://manuilov-art.ucoz.ru/photo/6-0-22-3" TargetMode="External"/><Relationship Id="rId4" Type="http://schemas.openxmlformats.org/officeDocument/2006/relationships/hyperlink" Target="http://narodnivrach.ru/page/35/" TargetMode="External"/><Relationship Id="rId9" Type="http://schemas.openxmlformats.org/officeDocument/2006/relationships/hyperlink" Target="http://www.vinmag.info/?t=p&amp;id=280" TargetMode="External"/><Relationship Id="rId14" Type="http://schemas.openxmlformats.org/officeDocument/2006/relationships/hyperlink" Target="http://www.simoron.ru/forum/index.php?/topic/4669-&#1084;&#1077;&#1096;&#1082;&#1080;-&#1076;&#1077;&#1085;&#1077;&#1075;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hyperlink" Target="http://www.cookingsecrets.ru/images/recipes/rec_380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www.mr7.ru/netcat_files/825/620/a4368acd8b78__diary_ru__580_no.jpg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lifebar.com.ua/images/snzt_ves/risunok16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://www.edu.cap.ru/home/4739/boy.gif" TargetMode="Externa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hyperlink" Target="http://www.zerochol.com/images/geknipt/appels.jpg" TargetMode="Externa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4328" y="5085184"/>
            <a:ext cx="1619672" cy="4320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/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/>
            </a:r>
            <a:br>
              <a:rPr lang="ru-RU" b="1" dirty="0" smtClean="0">
                <a:solidFill>
                  <a:schemeClr val="accent6"/>
                </a:solidFill>
              </a:rPr>
            </a:b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5166561"/>
            <a:ext cx="3312368" cy="16660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6"/>
                </a:solidFill>
              </a:rPr>
              <a:t> </a:t>
            </a:r>
            <a:r>
              <a:rPr lang="ru-RU" sz="2800" b="1" dirty="0" smtClean="0">
                <a:solidFill>
                  <a:schemeClr val="accent6"/>
                </a:solidFill>
              </a:rPr>
              <a:t>Авторы: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Бетехтина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Е.В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.,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у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читель, воспитатель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Лисенкова М.В.,</a:t>
            </a:r>
          </a:p>
          <a:p>
            <a:pPr>
              <a:buNone/>
            </a:pP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у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читель, методист  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28636"/>
            <a:ext cx="3024336" cy="1806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DSC020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094" y="1628800"/>
            <a:ext cx="264312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Безимени-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013176"/>
            <a:ext cx="2478220" cy="162880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9552" y="18864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Государственное  бюджетное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общеобразовательное учреждение школа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№ 565 Кировского района Санкт-Петербурга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1628800"/>
            <a:ext cx="687625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Сценарий внеурочного мероприятия,</a:t>
            </a:r>
          </a:p>
          <a:p>
            <a:pPr algn="ctr"/>
            <a:r>
              <a:rPr lang="ru-RU" sz="3200" dirty="0" smtClean="0"/>
              <a:t>направленного на повышение культуры здоровья </a:t>
            </a:r>
          </a:p>
          <a:p>
            <a:pPr algn="ctr"/>
            <a:r>
              <a:rPr lang="ru-RU" sz="3600" b="1" i="1" dirty="0" smtClean="0">
                <a:solidFill>
                  <a:schemeClr val="accent6"/>
                </a:solidFill>
              </a:rPr>
              <a:t>       </a:t>
            </a:r>
            <a:r>
              <a:rPr lang="ru-RU" sz="5400" b="1" i="1" dirty="0" smtClean="0">
                <a:solidFill>
                  <a:schemeClr val="accent6"/>
                </a:solidFill>
              </a:rPr>
              <a:t>9 ШАГОВ…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8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800" b="1" dirty="0" smtClean="0">
                <a:solidFill>
                  <a:schemeClr val="accent6"/>
                </a:solidFill>
              </a:rPr>
              <a:t>    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6"/>
                </a:solidFill>
              </a:rPr>
              <a:t>    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6"/>
                </a:solidFill>
              </a:rPr>
              <a:t>       ХОРОШЕЕ  НАСТРОЕНИЕ</a:t>
            </a:r>
            <a:endParaRPr lang="en-US" sz="4800" b="1" dirty="0" smtClean="0">
              <a:solidFill>
                <a:schemeClr val="accent6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Public\Pictures\шар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5490610" cy="4392488"/>
          </a:xfrm>
          <a:prstGeom prst="rect">
            <a:avLst/>
          </a:prstGeom>
          <a:noFill/>
        </p:spPr>
      </p:pic>
      <p:pic>
        <p:nvPicPr>
          <p:cNvPr id="5" name="Picture 4" descr="Картинка 9 из 4101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620688"/>
            <a:ext cx="475699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4528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9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КУРИТЬ И ПИТЬ  МЫ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     НЕ  ЖЕЛАЕМ!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СВОЁ ЗДОРОВЬЕ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СОХРАНЯЕМ</a:t>
            </a:r>
            <a:r>
              <a:rPr lang="ru-RU" b="1" dirty="0" smtClean="0">
                <a:solidFill>
                  <a:schemeClr val="accent6"/>
                </a:solidFill>
              </a:rPr>
              <a:t>!</a:t>
            </a: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chemeClr val="accent6"/>
                </a:solidFill>
              </a:rPr>
              <a:t>НЕТ ВРЕДНЫМ ПРИВЫЧКАМ</a:t>
            </a:r>
          </a:p>
          <a:p>
            <a:endParaRPr lang="ru-RU" dirty="0"/>
          </a:p>
        </p:txBody>
      </p:sp>
      <p:pic>
        <p:nvPicPr>
          <p:cNvPr id="4" name="Picture 2" descr="C:\Users\Public\Pictures\сигарете - н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933055"/>
            <a:ext cx="2376264" cy="1803265"/>
          </a:xfrm>
          <a:prstGeom prst="rect">
            <a:avLst/>
          </a:prstGeom>
          <a:noFill/>
        </p:spPr>
      </p:pic>
      <p:pic>
        <p:nvPicPr>
          <p:cNvPr id="5" name="Picture 4" descr="Картинка 11 из 96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132856"/>
            <a:ext cx="3528392" cy="3528393"/>
          </a:xfrm>
          <a:prstGeom prst="rect">
            <a:avLst/>
          </a:prstGeom>
          <a:noFill/>
        </p:spPr>
      </p:pic>
      <p:pic>
        <p:nvPicPr>
          <p:cNvPr id="6" name="Picture 6" descr="Картинка 21 из 96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764704"/>
            <a:ext cx="2538732" cy="2020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фото-дача-природа\DSC064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4653136"/>
          </a:xfrm>
        </p:spPr>
        <p:txBody>
          <a:bodyPr>
            <a:noAutofit/>
          </a:bodyPr>
          <a:lstStyle/>
          <a:p>
            <a:r>
              <a:rPr lang="ru-RU" sz="12000" b="1" dirty="0" smtClean="0">
                <a:solidFill>
                  <a:schemeClr val="accent6"/>
                </a:solidFill>
              </a:rPr>
              <a:t>Будьте здоровы!</a:t>
            </a:r>
            <a:endParaRPr lang="ru-RU" sz="12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 Интернет-ресурсы: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2"/>
              </a:rPr>
              <a:t>http://blog.poligrafi.com/post_1602</a:t>
            </a:r>
            <a:endParaRPr lang="ru-RU" sz="1200" b="1" u="sng" dirty="0" smtClean="0"/>
          </a:p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3"/>
              </a:rPr>
              <a:t>http://subscribe.ru/archive/woman.magazines.zdorovoua/201201/30133058.html</a:t>
            </a:r>
            <a:r>
              <a:rPr lang="ru-RU" sz="1200" dirty="0" smtClean="0"/>
              <a:t> </a:t>
            </a:r>
          </a:p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4"/>
              </a:rPr>
              <a:t>http://narodnivrach.ru/page/35/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5"/>
              </a:rPr>
              <a:t>http://ktelegraf.com.ua/1663-bady-klizmy-ne-slashhe.html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6"/>
              </a:rPr>
              <a:t>http://www.singlenews.ru/news/164172/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7"/>
              </a:rPr>
              <a:t>http://vaneeva.ucoz.ru/news/2010-12-17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8"/>
              </a:rPr>
              <a:t>http://beauty-ideals.com/helpful/tests/vashe-otnoshenie-k-</a:t>
            </a:r>
            <a:r>
              <a:rPr lang="ru-RU" sz="1200" b="1" u="sng" dirty="0" smtClean="0">
                <a:hlinkClick r:id="rId9"/>
              </a:rPr>
              <a:t>http://www.vinmag.info/?t=p&amp;id=280</a:t>
            </a:r>
            <a:r>
              <a:rPr lang="ru-RU" sz="1200" b="1" u="sng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err="1" smtClean="0">
                <a:hlinkClick r:id="rId10"/>
              </a:rPr>
              <a:t>zdorovyu.html</a:t>
            </a:r>
            <a:r>
              <a:rPr lang="ru-RU" sz="1200" dirty="0" smtClean="0"/>
              <a:t> </a:t>
            </a:r>
          </a:p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11"/>
              </a:rPr>
              <a:t>http://naturemed.ru/?</a:t>
            </a:r>
            <a:r>
              <a:rPr lang="ru-RU" sz="1200" dirty="0" smtClean="0"/>
              <a:t> </a:t>
            </a:r>
            <a:r>
              <a:rPr lang="ru-RU" sz="1200" b="1" u="sng" dirty="0" smtClean="0">
                <a:hlinkClick r:id="rId12"/>
              </a:rPr>
              <a:t>http://900igr.net/kartinki/fizkultura/Zakalivanie-i-zdorove/009-Esli-khochesh-byt-zdorov-zakaljajsja.html</a:t>
            </a:r>
            <a:r>
              <a:rPr lang="ru-RU" sz="1200" dirty="0" smtClean="0"/>
              <a:t> </a:t>
            </a:r>
          </a:p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13"/>
              </a:rPr>
              <a:t>http://www.liga-sport.tk/2011/04/blog-post_22.html</a:t>
            </a:r>
            <a:r>
              <a:rPr lang="ru-RU" sz="1200" dirty="0" smtClean="0"/>
              <a:t> </a:t>
            </a:r>
          </a:p>
          <a:p>
            <a:pPr lvl="1">
              <a:buClr>
                <a:schemeClr val="hlink"/>
              </a:buClr>
              <a:buSzPct val="70000"/>
              <a:buFont typeface="Wingdings" pitchFamily="2" charset="2"/>
              <a:buChar char="u"/>
            </a:pPr>
            <a:r>
              <a:rPr lang="ru-RU" sz="1200" b="1" u="sng" dirty="0" smtClean="0">
                <a:hlinkClick r:id="rId14"/>
              </a:rPr>
              <a:t>http://www.simoron.ru/forum/index.php?/topic/4669-мешки-денег/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15"/>
              </a:rPr>
              <a:t>http://finndom.com.ua/proekt_77.html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16"/>
              </a:rPr>
              <a:t>http://forumarchiv.lazarev.ru/viewtopic.php?p=564602&amp;</a:t>
            </a:r>
            <a:r>
              <a:rPr lang="ru-RU" sz="1200" dirty="0" smtClean="0"/>
              <a:t> </a:t>
            </a:r>
            <a:r>
              <a:rPr lang="ru-RU" sz="1200" b="1" u="sng" dirty="0" smtClean="0">
                <a:hlinkClick r:id="rId17"/>
              </a:rPr>
              <a:t>http://nowa.cc/showthread.php?p=3354673</a:t>
            </a:r>
            <a:endParaRPr lang="ru-RU" sz="1200" b="1" u="sng" dirty="0" smtClean="0"/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18"/>
              </a:rPr>
              <a:t>http://www.epochtimes.ru/content/view/6067/34/</a:t>
            </a:r>
            <a:r>
              <a:rPr lang="ru-RU" sz="1200" dirty="0" smtClean="0"/>
              <a:t> </a:t>
            </a:r>
          </a:p>
          <a:p>
            <a:pPr lvl="2">
              <a:buClr>
                <a:schemeClr val="hlink"/>
              </a:buClr>
            </a:pPr>
            <a:r>
              <a:rPr lang="ru-RU" sz="1200" b="1" u="sng" dirty="0" smtClean="0">
                <a:hlinkClick r:id="rId19"/>
              </a:rPr>
              <a:t>http://manuilov-art.ucoz.ru/photo/6-0-22-3</a:t>
            </a:r>
            <a:r>
              <a:rPr lang="ru-RU" sz="1200" dirty="0" smtClean="0"/>
              <a:t> </a:t>
            </a:r>
            <a:r>
              <a:rPr lang="ru-RU" sz="1200" b="1" u="sng" dirty="0" smtClean="0">
                <a:hlinkClick r:id="rId20"/>
              </a:rPr>
              <a:t>http://pda.privet.ru/blog/3307648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215339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accent6"/>
                </a:solidFill>
              </a:rPr>
              <a:t>Наша  дорога  к  здоровью</a:t>
            </a:r>
            <a:br>
              <a:rPr lang="ru-RU" sz="4800" b="1" dirty="0" smtClean="0">
                <a:solidFill>
                  <a:schemeClr val="accent6"/>
                </a:solidFill>
              </a:rPr>
            </a:br>
            <a:r>
              <a:rPr lang="ru-RU" sz="4800" dirty="0" smtClean="0"/>
              <a:t> </a:t>
            </a:r>
            <a:r>
              <a:rPr lang="ru-RU" sz="4800" b="1" i="1" dirty="0" smtClean="0">
                <a:solidFill>
                  <a:schemeClr val="accent6"/>
                </a:solidFill>
              </a:rPr>
              <a:t> 9 ШАГОВ…</a:t>
            </a:r>
            <a:endParaRPr lang="ru-RU" sz="4800" b="1" i="1" dirty="0">
              <a:solidFill>
                <a:schemeClr val="accent6"/>
              </a:solidFill>
            </a:endParaRPr>
          </a:p>
        </p:txBody>
      </p:sp>
      <p:pic>
        <p:nvPicPr>
          <p:cNvPr id="4" name="Picture 2" descr="Дороги мира в большом разрешении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6480720" cy="4271645"/>
          </a:xfrm>
          <a:prstGeom prst="rect">
            <a:avLst/>
          </a:prstGeom>
          <a:noFill/>
        </p:spPr>
      </p:pic>
      <p:pic>
        <p:nvPicPr>
          <p:cNvPr id="5" name="Picture 5" descr="C:\Users\Public\Pictures\дети-обла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149080"/>
            <a:ext cx="3455397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1\Desktop\фотозуб\зубн.чис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861048"/>
            <a:ext cx="3024335" cy="22682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6000" b="1" dirty="0" smtClean="0">
                <a:solidFill>
                  <a:schemeClr val="accent6"/>
                </a:solidFill>
              </a:rPr>
              <a:t>1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7002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600" b="1" dirty="0" smtClean="0">
                <a:solidFill>
                  <a:schemeClr val="accent6"/>
                </a:solidFill>
              </a:rPr>
              <a:t>Режим соблюдаем. </a:t>
            </a:r>
          </a:p>
          <a:p>
            <a:pPr>
              <a:buNone/>
            </a:pPr>
            <a:r>
              <a:rPr lang="ru-RU" sz="4600" b="1" dirty="0" smtClean="0">
                <a:solidFill>
                  <a:schemeClr val="accent6"/>
                </a:solidFill>
              </a:rPr>
              <a:t>Встаём ровно в 7.</a:t>
            </a:r>
          </a:p>
          <a:p>
            <a:pPr>
              <a:buNone/>
            </a:pPr>
            <a:r>
              <a:rPr lang="ru-RU" sz="4600" b="1" dirty="0" smtClean="0">
                <a:solidFill>
                  <a:schemeClr val="accent6"/>
                </a:solidFill>
              </a:rPr>
              <a:t>Здоровья желаем </a:t>
            </a:r>
          </a:p>
          <a:p>
            <a:pPr>
              <a:buNone/>
            </a:pPr>
            <a:r>
              <a:rPr lang="ru-RU" sz="4600" b="1" dirty="0" smtClean="0">
                <a:solidFill>
                  <a:schemeClr val="accent6"/>
                </a:solidFill>
              </a:rPr>
              <a:t>Хорошего всем!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</a:t>
            </a:r>
          </a:p>
          <a:p>
            <a:pPr>
              <a:buNone/>
            </a:pPr>
            <a:r>
              <a:rPr lang="ru-RU" sz="6400" b="1" dirty="0" smtClean="0">
                <a:solidFill>
                  <a:schemeClr val="accent6"/>
                </a:solidFill>
              </a:rPr>
              <a:t>                           РЕЖИМ ДНЯ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950817"/>
            <a:ext cx="2592288" cy="1907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19 из 960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5243" y="3140968"/>
            <a:ext cx="2919063" cy="1944216"/>
          </a:xfrm>
          <a:prstGeom prst="rect">
            <a:avLst/>
          </a:prstGeom>
          <a:noFill/>
        </p:spPr>
      </p:pic>
      <p:pic>
        <p:nvPicPr>
          <p:cNvPr id="7" name="Picture 8" descr="Картинка 6 из 31027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839648"/>
            <a:ext cx="2675781" cy="2566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2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800" b="1" dirty="0" smtClean="0">
                <a:solidFill>
                  <a:schemeClr val="accent6"/>
                </a:solidFill>
              </a:rPr>
              <a:t>         правильное питание</a:t>
            </a:r>
            <a:endParaRPr lang="en-US" sz="48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4800" b="1" dirty="0">
              <a:solidFill>
                <a:schemeClr val="accent6"/>
              </a:solidFill>
            </a:endParaRPr>
          </a:p>
        </p:txBody>
      </p:sp>
      <p:pic>
        <p:nvPicPr>
          <p:cNvPr id="4" name="Picture 4" descr="Картинка 5 из 7641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412776"/>
            <a:ext cx="6012160" cy="3970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артинка 200 из 7636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996952"/>
            <a:ext cx="2884497" cy="265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Public\Pictures\вра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3368" y="476672"/>
            <a:ext cx="3733640" cy="2664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3 шаг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1125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/>
                </a:solidFill>
              </a:rPr>
              <a:t>ЗДОРОВЬЕ НУЖНО УКРЕПЛЯТЬ,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6"/>
                </a:solidFill>
              </a:rPr>
              <a:t>ОХРАНЯТЬ  И  ПРОВЕРЯТЬ!  </a:t>
            </a: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accent6"/>
                </a:solidFill>
              </a:rPr>
              <a:t>А так нельзя…</a:t>
            </a: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chemeClr val="accent6"/>
                </a:solidFill>
              </a:rPr>
              <a:t>     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6"/>
                </a:solidFill>
              </a:rPr>
              <a:t>     </a:t>
            </a:r>
            <a:r>
              <a:rPr lang="ru-RU" sz="4700" b="1" dirty="0" smtClean="0">
                <a:solidFill>
                  <a:schemeClr val="accent6"/>
                </a:solidFill>
              </a:rPr>
              <a:t>СЛЕДИ  ЗА  СВОИМ  ЗДОРОВЬЕМ</a:t>
            </a:r>
            <a:endParaRPr lang="en-US" sz="47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Picture 6" descr="C:\Users\Public\Pictures\книга-е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645024"/>
            <a:ext cx="2603054" cy="196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Public\Pictures\осанка-зре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717032"/>
            <a:ext cx="2520280" cy="2016223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717032"/>
            <a:ext cx="291632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50031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545268">
            <a:off x="3550715" y="3546821"/>
            <a:ext cx="2984473" cy="223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S50032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268760"/>
            <a:ext cx="3048906" cy="228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DSC0197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925" y="4005064"/>
            <a:ext cx="3072985" cy="2304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4 шаг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892480" cy="5445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Спортом весело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мы в школе  занимаемся.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Быть  активными, 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здоровыми стараемся!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accent6"/>
                </a:solidFill>
              </a:rPr>
              <a:t>              СПОРТ + ФИЗКУЛЬТУРА</a:t>
            </a:r>
            <a:endParaRPr lang="en-US" sz="4400" b="1" dirty="0" smtClean="0">
              <a:solidFill>
                <a:schemeClr val="accent6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5-tub.yandex.net/i?id=211123732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4036" y="3573016"/>
            <a:ext cx="32399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1\Desktop\ру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420888"/>
            <a:ext cx="3744416" cy="225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5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pic>
        <p:nvPicPr>
          <p:cNvPr id="4" name="Picture 2" descr="Картинка 134 из 646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581128"/>
            <a:ext cx="417646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:\фото мы\P1020247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332656"/>
            <a:ext cx="3072341" cy="23042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95536" y="1124745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/>
                </a:solidFill>
              </a:rPr>
              <a:t>НАДО  РУКИ  МЫТЬ  И  ФРУКТЫ!</a:t>
            </a:r>
          </a:p>
          <a:p>
            <a:r>
              <a:rPr lang="ru-RU" sz="2800" b="1" dirty="0" smtClean="0">
                <a:solidFill>
                  <a:schemeClr val="accent6"/>
                </a:solidFill>
              </a:rPr>
              <a:t>ЕСТЬ  ПОЛЕЗНЫЕ  ПРОДУКТЫ!</a:t>
            </a:r>
            <a:endParaRPr lang="ru-RU" sz="2800" b="1" dirty="0">
              <a:solidFill>
                <a:schemeClr val="accent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3244334"/>
            <a:ext cx="30963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4400" b="1" dirty="0" smtClean="0">
                <a:solidFill>
                  <a:schemeClr val="accent6"/>
                </a:solidFill>
              </a:rPr>
              <a:t>     </a:t>
            </a:r>
          </a:p>
          <a:p>
            <a:endParaRPr lang="ru-RU" sz="4400" b="1" dirty="0">
              <a:solidFill>
                <a:schemeClr val="accent6"/>
              </a:solidFill>
            </a:endParaRPr>
          </a:p>
          <a:p>
            <a:endParaRPr kumimoji="0" lang="ru-RU" sz="4400" b="1" dirty="0" smtClean="0">
              <a:solidFill>
                <a:schemeClr val="accent6"/>
              </a:solidFill>
            </a:endParaRPr>
          </a:p>
          <a:p>
            <a:endParaRPr lang="ru-RU" sz="4400" b="1" dirty="0">
              <a:solidFill>
                <a:schemeClr val="accent6"/>
              </a:solidFill>
            </a:endParaRPr>
          </a:p>
          <a:p>
            <a:r>
              <a:rPr kumimoji="0" lang="ru-RU" sz="4800" b="1" dirty="0" smtClean="0">
                <a:solidFill>
                  <a:schemeClr val="accent6"/>
                </a:solidFill>
              </a:rPr>
              <a:t>ГИГИЕНА</a:t>
            </a:r>
            <a:endParaRPr lang="ru-RU" sz="48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 6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892480" cy="551723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>
              <a:buNone/>
            </a:pPr>
            <a:endParaRPr lang="ru-RU" sz="3200" b="1" dirty="0" smtClean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chemeClr val="accent6"/>
                </a:solidFill>
              </a:rPr>
              <a:t>Я,ТЫ,ОН,ОНА – ВМЕСТЕ ДРУЖНАЯ СЕМЬЯ</a:t>
            </a:r>
            <a:endParaRPr lang="ru-RU" sz="3200" b="1" dirty="0">
              <a:solidFill>
                <a:schemeClr val="accent6"/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20688"/>
            <a:ext cx="3135689" cy="208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04864"/>
            <a:ext cx="2031538" cy="179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:\Фото день Земли\DSC005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484784"/>
            <a:ext cx="3819771" cy="2541965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636912"/>
            <a:ext cx="2226543" cy="14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:\фото школа\DSC012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149080"/>
            <a:ext cx="2483696" cy="1862772"/>
          </a:xfrm>
          <a:prstGeom prst="rect">
            <a:avLst/>
          </a:prstGeom>
          <a:noFill/>
        </p:spPr>
      </p:pic>
      <p:pic>
        <p:nvPicPr>
          <p:cNvPr id="1027" name="Picture 3" descr="H:\Фото Зоопарк\DSC007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4252" y="4005064"/>
            <a:ext cx="3029748" cy="2016224"/>
          </a:xfrm>
          <a:prstGeom prst="rect">
            <a:avLst/>
          </a:prstGeom>
          <a:noFill/>
        </p:spPr>
      </p:pic>
      <p:pic>
        <p:nvPicPr>
          <p:cNvPr id="1028" name="Picture 4" descr="H:\Фото день Земли\DSC0057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4149080"/>
            <a:ext cx="2626033" cy="1747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/>
                </a:solidFill>
              </a:rPr>
              <a:t>7 шаг</a:t>
            </a:r>
            <a:endParaRPr lang="ru-RU" sz="6000" b="1" dirty="0">
              <a:solidFill>
                <a:schemeClr val="accent6"/>
              </a:solidFill>
            </a:endParaRPr>
          </a:p>
        </p:txBody>
      </p:sp>
      <p:pic>
        <p:nvPicPr>
          <p:cNvPr id="2050" name="Picture 2" descr="H:\фото школа\DSC017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72816"/>
            <a:ext cx="2771800" cy="2078850"/>
          </a:xfrm>
          <a:prstGeom prst="rect">
            <a:avLst/>
          </a:prstGeom>
          <a:noFill/>
        </p:spPr>
      </p:pic>
      <p:pic>
        <p:nvPicPr>
          <p:cNvPr id="5" name="Picture 3" descr="H:\Фото Зоопарк\DSC00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692696"/>
            <a:ext cx="3491880" cy="2323762"/>
          </a:xfrm>
          <a:prstGeom prst="rect">
            <a:avLst/>
          </a:prstGeom>
          <a:noFill/>
        </p:spPr>
      </p:pic>
      <p:pic>
        <p:nvPicPr>
          <p:cNvPr id="6" name="Picture 4" descr="H:\фото школа\DSC012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77072"/>
            <a:ext cx="3168352" cy="2376264"/>
          </a:xfrm>
          <a:prstGeom prst="rect">
            <a:avLst/>
          </a:prstGeom>
          <a:noFill/>
        </p:spPr>
      </p:pic>
      <p:pic>
        <p:nvPicPr>
          <p:cNvPr id="7" name="Picture 2" descr="H:\Фото ДОРЕЦ Петра 1\DSC004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1556792"/>
            <a:ext cx="2376264" cy="34181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0800000" flipV="1">
            <a:off x="3923928" y="4539547"/>
            <a:ext cx="52200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4000" b="1" dirty="0" smtClean="0">
                <a:solidFill>
                  <a:schemeClr val="accent6"/>
                </a:solidFill>
              </a:rPr>
              <a:t>ПРОГУЛКИ на свежем воздухе</a:t>
            </a:r>
          </a:p>
          <a:p>
            <a:r>
              <a:rPr lang="ru-RU" sz="4000" b="1" dirty="0" smtClean="0">
                <a:solidFill>
                  <a:schemeClr val="accent6"/>
                </a:solidFill>
              </a:rPr>
              <a:t>      </a:t>
            </a:r>
            <a:r>
              <a:rPr kumimoji="0" lang="ru-RU" sz="4000" b="1" dirty="0" smtClean="0">
                <a:solidFill>
                  <a:schemeClr val="accent6"/>
                </a:solidFill>
              </a:rPr>
              <a:t>  + ЭКСКУРСИИ</a:t>
            </a:r>
            <a:endParaRPr kumimoji="0" lang="en-US" sz="40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194</TotalTime>
  <Words>245</Words>
  <Application>Microsoft Office PowerPoint</Application>
  <PresentationFormat>Экран (4:3)</PresentationFormat>
  <Paragraphs>128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Яркая</vt:lpstr>
      <vt:lpstr>   </vt:lpstr>
      <vt:lpstr>Наша  дорога  к  здоровью   9 ШАГОВ…</vt:lpstr>
      <vt:lpstr> 1 шаг</vt:lpstr>
      <vt:lpstr>2 шаг</vt:lpstr>
      <vt:lpstr>3 шаг</vt:lpstr>
      <vt:lpstr>4 шаг</vt:lpstr>
      <vt:lpstr>5 ШАГ</vt:lpstr>
      <vt:lpstr> 6 ШАГ</vt:lpstr>
      <vt:lpstr>7 шаг</vt:lpstr>
      <vt:lpstr>8 ШАГ</vt:lpstr>
      <vt:lpstr>9 ШАГ</vt:lpstr>
      <vt:lpstr>Будьте здоровы!</vt:lpstr>
      <vt:lpstr> Интернет-ресурсы: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Районный конкурс слайдов  о здоровом образе жизни  «Моя  дорога  к  здоровью»</dc:title>
  <dc:creator>1</dc:creator>
  <cp:lastModifiedBy>Лисенкова Марина Владимировна</cp:lastModifiedBy>
  <cp:revision>35</cp:revision>
  <dcterms:created xsi:type="dcterms:W3CDTF">2011-05-15T16:01:14Z</dcterms:created>
  <dcterms:modified xsi:type="dcterms:W3CDTF">2022-02-17T09:20:07Z</dcterms:modified>
</cp:coreProperties>
</file>