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8"/>
  </p:notesMasterIdLst>
  <p:sldIdLst>
    <p:sldId id="256" r:id="rId2"/>
    <p:sldId id="271" r:id="rId3"/>
    <p:sldId id="257" r:id="rId4"/>
    <p:sldId id="272" r:id="rId5"/>
    <p:sldId id="273" r:id="rId6"/>
    <p:sldId id="274" r:id="rId7"/>
    <p:sldId id="258" r:id="rId8"/>
    <p:sldId id="259" r:id="rId9"/>
    <p:sldId id="262" r:id="rId10"/>
    <p:sldId id="263" r:id="rId11"/>
    <p:sldId id="264" r:id="rId12"/>
    <p:sldId id="265" r:id="rId13"/>
    <p:sldId id="268" r:id="rId14"/>
    <p:sldId id="269" r:id="rId15"/>
    <p:sldId id="275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7976DE-6414-4DD6-BA9B-EF4B08810100}" type="datetimeFigureOut">
              <a:rPr lang="ru-RU" smtClean="0"/>
              <a:pPr/>
              <a:t>13.10.2022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D12C18-446C-427E-B90E-A3BD89DD427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13.10.2022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13.10.2022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28662" y="142852"/>
            <a:ext cx="8215338" cy="1143008"/>
          </a:xfrm>
        </p:spPr>
        <p:txBody>
          <a:bodyPr>
            <a:no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857224" y="1071546"/>
            <a:ext cx="8072494" cy="5176854"/>
          </a:xfrm>
        </p:spPr>
        <p:txBody>
          <a:bodyPr/>
          <a:lstStyle/>
          <a:p>
            <a:pPr lvl="0" algn="ctr">
              <a:buNone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buNone/>
            </a:pP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Роль экскурсионной деятельности в формировании метапредметных результатов образования школьников»</a:t>
            </a:r>
          </a:p>
          <a:p>
            <a:pPr algn="r"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Микрюкова Людмила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Валерьевна,</a:t>
            </a:r>
          </a:p>
          <a:p>
            <a:pPr algn="r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Учитель истории и обществознания</a:t>
            </a:r>
          </a:p>
          <a:p>
            <a:pPr algn="r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МОУ СОШ с УИОП №1 г.Советска </a:t>
            </a:r>
          </a:p>
          <a:p>
            <a:pPr algn="r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Кировской области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Изделия из дерева</a:t>
            </a:r>
            <a:endParaRPr lang="ru-RU" dirty="0"/>
          </a:p>
        </p:txBody>
      </p:sp>
      <p:pic>
        <p:nvPicPr>
          <p:cNvPr id="6" name="Содержимое 5" descr="DSCN258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435100" y="2484437"/>
            <a:ext cx="3657600" cy="2743200"/>
          </a:xfrm>
        </p:spPr>
      </p:pic>
      <p:pic>
        <p:nvPicPr>
          <p:cNvPr id="8" name="Содержимое 7" descr="DSCN257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276850" y="2484437"/>
            <a:ext cx="3657600" cy="2743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Лозоплетение</a:t>
            </a:r>
            <a:r>
              <a:rPr lang="ru-RU" dirty="0" smtClean="0"/>
              <a:t> и береста</a:t>
            </a:r>
            <a:endParaRPr lang="ru-RU" dirty="0"/>
          </a:p>
        </p:txBody>
      </p:sp>
      <p:pic>
        <p:nvPicPr>
          <p:cNvPr id="6" name="Содержимое 5" descr="DSCN257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84375" y="1447800"/>
            <a:ext cx="6400800" cy="4800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Кружевница за работой</a:t>
            </a:r>
            <a:endParaRPr lang="ru-RU" dirty="0"/>
          </a:p>
        </p:txBody>
      </p:sp>
      <p:pic>
        <p:nvPicPr>
          <p:cNvPr id="7" name="Содержимое 6" descr="DSCN257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84375" y="1447800"/>
            <a:ext cx="6400800" cy="4800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err="1" smtClean="0"/>
              <a:t>Зараменская</a:t>
            </a:r>
            <a:r>
              <a:rPr lang="ru-RU" dirty="0" smtClean="0"/>
              <a:t> пещера </a:t>
            </a:r>
            <a:br>
              <a:rPr lang="ru-RU" dirty="0" smtClean="0"/>
            </a:br>
            <a:r>
              <a:rPr lang="ru-RU" dirty="0" smtClean="0"/>
              <a:t>(«Чёртова печь»)</a:t>
            </a:r>
            <a:endParaRPr lang="ru-RU" dirty="0"/>
          </a:p>
        </p:txBody>
      </p:sp>
      <p:pic>
        <p:nvPicPr>
          <p:cNvPr id="4" name="Содержимое 3" descr="&amp;Zcy;&amp;acy;&amp;rcy;&amp;acy;&amp;mcy;&amp;iecy;&amp;ncy;&amp;scy;&amp;kcy;&amp;acy;&amp;yacy; &amp;pcy;&amp;iecy;&amp;shchcy;&amp;iecy;&amp;rcy;&amp;acy;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57422" y="2285992"/>
            <a:ext cx="5357850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Скала «Часовой»  </a:t>
            </a:r>
            <a:br>
              <a:rPr lang="ru-RU" dirty="0" smtClean="0"/>
            </a:br>
            <a:r>
              <a:rPr lang="ru-RU" dirty="0" smtClean="0"/>
              <a:t>   (известняк над рекой </a:t>
            </a:r>
            <a:r>
              <a:rPr lang="ru-RU" dirty="0" err="1" smtClean="0"/>
              <a:t>Немда</a:t>
            </a:r>
            <a:r>
              <a:rPr lang="ru-RU" dirty="0" smtClean="0"/>
              <a:t>)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C:\Users\1\Desktop\ЭКСКУРСИ\iCAV8H491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857364"/>
            <a:ext cx="6643733" cy="45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Мы участники мероприятий…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Всероссийской акции «Дорогой Победы»</a:t>
            </a:r>
          </a:p>
          <a:p>
            <a:r>
              <a:rPr lang="ru-RU" dirty="0" smtClean="0"/>
              <a:t>Областной акции «Добрая Вятка»</a:t>
            </a:r>
          </a:p>
          <a:p>
            <a:r>
              <a:rPr lang="ru-RU" dirty="0" smtClean="0"/>
              <a:t>Ежегодные участники экологических десантов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МЧС акция</a:t>
            </a:r>
          </a:p>
          <a:p>
            <a:r>
              <a:rPr lang="ru-RU" dirty="0" smtClean="0"/>
              <a:t>Ежегодное обустройство территории памятников Федерального значения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Наши социальные партнёры: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Международное туристическое агентство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Инфофлот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Туристические агентства «Вездеход» , «Мир открытий», «С Вятки», «Топ тур»,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«Планета путешествий», «Каникулы» и т.д.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Главное управление МЧС по Кировской области</a:t>
            </a:r>
          </a:p>
          <a:p>
            <a:pPr marL="596646" indent="-51435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Образовательные организации Кировской области</a:t>
            </a:r>
          </a:p>
          <a:p>
            <a:pPr marL="596646" indent="-51435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Трудовые коллективы Кировской области и соседних регионов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74638"/>
            <a:ext cx="8358214" cy="236854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ЖЕМЧУЖИНА  ВЯТСКОГО  КРАЯ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ГОРОД СОВЕТСК –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СЛОБОДА КУКАРКА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основан в 1594 году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4" name="Содержимое 3" descr="D:\Документы\Учебная часть\Мои документы\Мои рисунки\Картинки Советск\Flag_of_Sovetsk_(Kirov_oblast).pn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28794" y="2786058"/>
            <a:ext cx="6429420" cy="3571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Покровская церковь </a:t>
            </a:r>
            <a:r>
              <a:rPr lang="en-US" dirty="0" smtClean="0"/>
              <a:t>XVII</a:t>
            </a:r>
            <a:r>
              <a:rPr lang="ru-RU" dirty="0" smtClean="0"/>
              <a:t> век</a:t>
            </a:r>
            <a:endParaRPr lang="ru-RU" dirty="0"/>
          </a:p>
        </p:txBody>
      </p:sp>
      <p:pic>
        <p:nvPicPr>
          <p:cNvPr id="24" name="Содержимое 15" descr="979793732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857752" y="3500438"/>
            <a:ext cx="4095779" cy="3071834"/>
          </a:xfrm>
        </p:spPr>
      </p:pic>
      <p:pic>
        <p:nvPicPr>
          <p:cNvPr id="26" name="Содержимое 25" descr="Image3.bmp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35863" y="1285859"/>
            <a:ext cx="4107575" cy="265489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Успенская церковь </a:t>
            </a:r>
            <a:r>
              <a:rPr lang="en-US" dirty="0" smtClean="0"/>
              <a:t>XIX</a:t>
            </a:r>
            <a:r>
              <a:rPr lang="ru-RU" dirty="0" smtClean="0"/>
              <a:t> век</a:t>
            </a:r>
            <a:endParaRPr lang="ru-RU" dirty="0"/>
          </a:p>
        </p:txBody>
      </p:sp>
      <p:pic>
        <p:nvPicPr>
          <p:cNvPr id="14" name="Содержимое 13" descr="усп церк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143504" y="3286124"/>
            <a:ext cx="3739352" cy="2740042"/>
          </a:xfrm>
        </p:spPr>
      </p:pic>
      <p:pic>
        <p:nvPicPr>
          <p:cNvPr id="13" name="Содержимое 3" descr="3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214282" y="1571612"/>
            <a:ext cx="4664104" cy="26521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 smtClean="0"/>
              <a:t>Краеведческий музей</a:t>
            </a:r>
            <a:br>
              <a:rPr lang="ru-RU" sz="3200" dirty="0" smtClean="0"/>
            </a:br>
            <a:r>
              <a:rPr lang="ru-RU" sz="3200" dirty="0" smtClean="0"/>
              <a:t>(Троицкий собор и Преображенская церковь </a:t>
            </a:r>
            <a:r>
              <a:rPr lang="en-US" sz="3200" dirty="0" smtClean="0"/>
              <a:t>XIX </a:t>
            </a:r>
            <a:r>
              <a:rPr lang="ru-RU" sz="3200" dirty="0" smtClean="0"/>
              <a:t>век)</a:t>
            </a:r>
            <a:endParaRPr lang="ru-RU" sz="3200" dirty="0"/>
          </a:p>
        </p:txBody>
      </p:sp>
      <p:pic>
        <p:nvPicPr>
          <p:cNvPr id="5" name="Содержимое 10" descr="18951_20110831_184500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857752" y="3500438"/>
            <a:ext cx="4179123" cy="2786082"/>
          </a:xfrm>
        </p:spPr>
      </p:pic>
      <p:pic>
        <p:nvPicPr>
          <p:cNvPr id="12" name="Содержимое 11" descr="Image1.bmp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57158" y="1785926"/>
            <a:ext cx="4421852" cy="289331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Лицей </a:t>
            </a:r>
            <a:br>
              <a:rPr lang="ru-RU" dirty="0" smtClean="0"/>
            </a:br>
            <a:r>
              <a:rPr lang="ru-RU" dirty="0" smtClean="0"/>
              <a:t>(женская прогимназия </a:t>
            </a:r>
            <a:r>
              <a:rPr lang="en-US" dirty="0" smtClean="0"/>
              <a:t>XIX </a:t>
            </a:r>
            <a:r>
              <a:rPr lang="ru-RU" dirty="0" smtClean="0"/>
              <a:t>век) </a:t>
            </a:r>
            <a:endParaRPr lang="ru-RU" dirty="0"/>
          </a:p>
        </p:txBody>
      </p:sp>
      <p:pic>
        <p:nvPicPr>
          <p:cNvPr id="13" name="Содержимое 12" descr="8489293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276850" y="2636189"/>
            <a:ext cx="3657600" cy="2439697"/>
          </a:xfrm>
        </p:spPr>
      </p:pic>
      <p:pic>
        <p:nvPicPr>
          <p:cNvPr id="19" name="Содержимое 18" descr="Image22.bmp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808143" y="1524000"/>
            <a:ext cx="2911513" cy="46640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Педагогическое училище (учительская семинария 1903 год)</a:t>
            </a:r>
            <a:endParaRPr lang="ru-RU" dirty="0"/>
          </a:p>
        </p:txBody>
      </p:sp>
      <p:pic>
        <p:nvPicPr>
          <p:cNvPr id="4" name="Содержимое 3" descr="iCAO2FNPV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000628" y="3500438"/>
            <a:ext cx="4000528" cy="2995991"/>
          </a:xfrm>
        </p:spPr>
      </p:pic>
      <p:pic>
        <p:nvPicPr>
          <p:cNvPr id="6" name="Содержимое 3" descr="15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14348" y="1500174"/>
            <a:ext cx="4340285" cy="27250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Пожарная </a:t>
            </a:r>
            <a:r>
              <a:rPr lang="ru-RU" smtClean="0"/>
              <a:t>каланча 1906 </a:t>
            </a:r>
            <a:r>
              <a:rPr lang="ru-RU" dirty="0" smtClean="0"/>
              <a:t>год</a:t>
            </a:r>
            <a:endParaRPr lang="ru-RU" dirty="0"/>
          </a:p>
        </p:txBody>
      </p:sp>
      <p:pic>
        <p:nvPicPr>
          <p:cNvPr id="4" name="Содержимое 3" descr="iCA4LR2L0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072066" y="3643314"/>
            <a:ext cx="4071934" cy="3049466"/>
          </a:xfrm>
        </p:spPr>
      </p:pic>
      <p:pic>
        <p:nvPicPr>
          <p:cNvPr id="6" name="Содержимое 5" descr="14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85720" y="1214422"/>
            <a:ext cx="4891667" cy="3077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Резчик по камню (опока) </a:t>
            </a:r>
            <a:br>
              <a:rPr lang="ru-RU" dirty="0" smtClean="0"/>
            </a:br>
            <a:r>
              <a:rPr lang="ru-RU" dirty="0" smtClean="0"/>
              <a:t>Корякин Н.А.</a:t>
            </a:r>
            <a:endParaRPr lang="ru-RU" dirty="0"/>
          </a:p>
        </p:txBody>
      </p:sp>
      <p:pic>
        <p:nvPicPr>
          <p:cNvPr id="15" name="Содержимое 14" descr="DSCN258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276850" y="2484437"/>
            <a:ext cx="3657600" cy="2743200"/>
          </a:xfrm>
        </p:spPr>
      </p:pic>
      <p:pic>
        <p:nvPicPr>
          <p:cNvPr id="17" name="Содержимое 16" descr="DSCN2575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1435100" y="2484437"/>
            <a:ext cx="3657600" cy="2743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121</TotalTime>
  <Words>157</Words>
  <PresentationFormat>Экран (4:3)</PresentationFormat>
  <Paragraphs>37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Солнцестояние</vt:lpstr>
      <vt:lpstr> </vt:lpstr>
      <vt:lpstr>ЖЕМЧУЖИНА  ВЯТСКОГО  КРАЯ ГОРОД СОВЕТСК –  СЛОБОДА КУКАРКА  основан в 1594 году </vt:lpstr>
      <vt:lpstr>Покровская церковь XVII век</vt:lpstr>
      <vt:lpstr>Успенская церковь XIX век</vt:lpstr>
      <vt:lpstr>Краеведческий музей (Троицкий собор и Преображенская церковь XIX век)</vt:lpstr>
      <vt:lpstr>Лицей  (женская прогимназия XIX век) </vt:lpstr>
      <vt:lpstr>Педагогическое училище (учительская семинария 1903 год)</vt:lpstr>
      <vt:lpstr>Пожарная каланча 1906 год</vt:lpstr>
      <vt:lpstr>Резчик по камню (опока)  Корякин Н.А.</vt:lpstr>
      <vt:lpstr>Изделия из дерева</vt:lpstr>
      <vt:lpstr>Лозоплетение и береста</vt:lpstr>
      <vt:lpstr>Кружевница за работой</vt:lpstr>
      <vt:lpstr>Зараменская пещера  («Чёртова печь»)</vt:lpstr>
      <vt:lpstr> Скала «Часовой»      (известняк над рекой Немда) </vt:lpstr>
      <vt:lpstr>Мы участники мероприятий…</vt:lpstr>
      <vt:lpstr>Наши социальные партнёры: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образования Кировской области Кировское областное государственное образовательное автономное учреждение дополнительного профессионального образования  «Институт развития образования Кировской области» </dc:title>
  <dc:creator>Holkina</dc:creator>
  <cp:lastModifiedBy>1</cp:lastModifiedBy>
  <cp:revision>28</cp:revision>
  <dcterms:created xsi:type="dcterms:W3CDTF">2017-03-21T08:29:03Z</dcterms:created>
  <dcterms:modified xsi:type="dcterms:W3CDTF">2022-10-13T12:15:45Z</dcterms:modified>
</cp:coreProperties>
</file>