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7" r:id="rId2"/>
    <p:sldId id="256" r:id="rId3"/>
    <p:sldId id="269" r:id="rId4"/>
    <p:sldId id="273" r:id="rId5"/>
    <p:sldId id="274" r:id="rId6"/>
    <p:sldId id="257" r:id="rId7"/>
    <p:sldId id="275" r:id="rId8"/>
    <p:sldId id="276" r:id="rId9"/>
    <p:sldId id="277" r:id="rId10"/>
    <p:sldId id="279" r:id="rId11"/>
    <p:sldId id="280" r:id="rId12"/>
    <p:sldId id="281" r:id="rId13"/>
    <p:sldId id="282" r:id="rId14"/>
    <p:sldId id="283" r:id="rId15"/>
    <p:sldId id="284" r:id="rId16"/>
    <p:sldId id="286" r:id="rId17"/>
    <p:sldId id="285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4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28.04.2022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9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4.xml"/><Relationship Id="rId5" Type="http://schemas.openxmlformats.org/officeDocument/2006/relationships/slide" Target="slide12.xml"/><Relationship Id="rId4" Type="http://schemas.openxmlformats.org/officeDocument/2006/relationships/slide" Target="slide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49006" y="0"/>
            <a:ext cx="981703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42013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916832"/>
            <a:ext cx="8712967" cy="3598336"/>
          </a:xfrm>
        </p:spPr>
        <p:txBody>
          <a:bodyPr/>
          <a:lstStyle/>
          <a:p>
            <a:pPr marL="0" indent="0" algn="l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Инцидент – случай, происшествие, недоразумение.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11560" y="620688"/>
            <a:ext cx="7920880" cy="1080120"/>
          </a:xfrm>
        </p:spPr>
        <p:txBody>
          <a:bodyPr/>
          <a:lstStyle/>
          <a:p>
            <a:pPr marL="45720" indent="0">
              <a:buNone/>
            </a:pPr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со словарем: на </a:t>
            </a:r>
            <a:r>
              <a:rPr lang="ru-RU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</a:t>
            </a:r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156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86931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404664"/>
            <a:ext cx="4752528" cy="6120680"/>
          </a:xfrm>
        </p:spPr>
        <p:txBody>
          <a:bodyPr>
            <a:normAutofit fontScale="92500" lnSpcReduction="10000"/>
          </a:bodyPr>
          <a:lstStyle/>
          <a:p>
            <a:pPr marL="45720" indent="0">
              <a:buNone/>
            </a:pP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“… Идет дорогой зайчик, плачет. Ему на встречу – собака. </a:t>
            </a:r>
            <a:b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Что, зайчик, плачешь?</a:t>
            </a:r>
            <a:b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Как же мне не плакать? Была у меня избёнка лубяная, а у лисы – ледяная. Попросилась она ко мне ночевать, да меня же и выгнала!</a:t>
            </a:r>
            <a:b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Не плачь, зайчик! Я твоему горю помогу!</a:t>
            </a:r>
            <a:b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Подошли они к избенке, и собака залаяла. </a:t>
            </a:r>
            <a:b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Тяф-тяф-тяф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! Поди, лиса, вон!</a:t>
            </a:r>
            <a:b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лиса им отвечает с печи.</a:t>
            </a:r>
            <a:b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Как выскочу, как выпрыгну, пойдут клочки по закоулочкам!</a:t>
            </a:r>
            <a:b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Собака испугалась и убежала. 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8064" y="1340768"/>
            <a:ext cx="3888432" cy="4409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8243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731520"/>
            <a:ext cx="4824536" cy="5937840"/>
          </a:xfrm>
        </p:spPr>
        <p:txBody>
          <a:bodyPr>
            <a:normAutofit fontScale="92500" lnSpcReduction="10000"/>
          </a:bodyPr>
          <a:lstStyle/>
          <a:p>
            <a:pPr marL="45720" indent="0">
              <a:buNone/>
            </a:pP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“…Вот пошел старик к синему морю…</a:t>
            </a:r>
            <a:b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Стал он кликать золотую рыбку, </a:t>
            </a:r>
            <a:b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Приплыла к нему рыбка, спросила:</a:t>
            </a:r>
            <a:b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“Чего тебе надобно, старче?” </a:t>
            </a:r>
            <a:b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“…Смилуйся, государыня рыбка, </a:t>
            </a:r>
            <a:b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Разбранила меня старуха,</a:t>
            </a:r>
            <a:b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Надобно ей новое корыто…”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80112" y="836712"/>
            <a:ext cx="3384376" cy="4680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1306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512" y="764704"/>
            <a:ext cx="5256584" cy="5793824"/>
          </a:xfrm>
        </p:spPr>
        <p:txBody>
          <a:bodyPr>
            <a:normAutofit fontScale="85000" lnSpcReduction="20000"/>
          </a:bodyPr>
          <a:lstStyle/>
          <a:p>
            <a:pPr marL="45720" indent="0">
              <a:buNone/>
            </a:pPr>
            <a:r>
              <a:rPr lang="ru-RU" sz="3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Крик, шум на весь лес. И уже драка начинается. Вот тут-то Медведь и появился. Спорщики обратились к нему:  «Рассуди нас по справедливости. Кому это яблоко присудишь, так тому и быть». И рассказали Медведю всё, как было.  «Вот что, – рассудил Медведь, – все вы правы, и потому каждый из вас должен яблоко получить...».   «Но тут только одно яблоко!» – сказали Ёж, Заяц и Ворона.  «Разделите это яблоко на равные части, и пусть каждый возьмет себе по кусочку».</a:t>
            </a:r>
          </a:p>
          <a:p>
            <a:pPr marL="4572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42611"/>
          <a:stretch/>
        </p:blipFill>
        <p:spPr>
          <a:xfrm>
            <a:off x="5381236" y="1046232"/>
            <a:ext cx="3735462" cy="4903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5079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95536" y="731520"/>
            <a:ext cx="4320480" cy="5793824"/>
          </a:xfrm>
        </p:spPr>
        <p:txBody>
          <a:bodyPr>
            <a:normAutofit lnSpcReduction="10000"/>
          </a:bodyPr>
          <a:lstStyle/>
          <a:p>
            <a:pPr marL="45720" indent="0">
              <a:buNone/>
            </a:pP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Лев и вепрь боролись, пытаясь оттолкнуть друг друга от ручья, и вдруг увидели, как рядом с ними на дерево опустился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гриф-</a:t>
            </a:r>
            <a:r>
              <a:rPr lang="ru-RU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падальщик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“Лучше пить вместе из ручья, – решили они, – чем кормить таких, как он”. 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64088" y="836712"/>
            <a:ext cx="3456384" cy="4824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6874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140" y="335012"/>
            <a:ext cx="8571719" cy="6187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26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0703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7059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260648"/>
            <a:ext cx="8208912" cy="3816423"/>
          </a:xfrm>
        </p:spPr>
        <p:txBody>
          <a:bodyPr>
            <a:noAutofit/>
          </a:bodyPr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КОНФЛИКТ </a:t>
            </a:r>
          </a:p>
          <a:p>
            <a:pPr algn="ctr"/>
            <a:r>
              <a:rPr lang="ru-RU" sz="5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</a:p>
          <a:p>
            <a:pPr algn="ctr"/>
            <a:r>
              <a:rPr lang="ru-RU" sz="5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МЕЖЛИЧНОСТНЫХ ОТНОШЕНИЯХ</a:t>
            </a:r>
            <a:endParaRPr lang="ru-RU" sz="5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4581128"/>
            <a:ext cx="3816424" cy="1944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93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83568" y="404664"/>
            <a:ext cx="7848872" cy="3888432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ru-RU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Проблемный вопрос:</a:t>
            </a:r>
          </a:p>
          <a:p>
            <a:pPr marL="45720" indent="0" algn="ctr">
              <a:buNone/>
            </a:pP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Облако 1"/>
          <p:cNvSpPr/>
          <p:nvPr/>
        </p:nvSpPr>
        <p:spPr>
          <a:xfrm>
            <a:off x="107504" y="1124744"/>
            <a:ext cx="8784976" cy="2808312"/>
          </a:xfrm>
          <a:prstGeom prst="cloud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475656" y="1772816"/>
            <a:ext cx="66967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atin typeface="Monotype Corsiva" panose="03010101010201010101" pitchFamily="66" charset="0"/>
              </a:rPr>
              <a:t>Возможна ли жизнь без конфликта ?</a:t>
            </a:r>
            <a:endParaRPr lang="ru-RU" sz="4800" b="1" dirty="0">
              <a:latin typeface="Monotype Corsiva" panose="03010101010201010101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7744" y="3990548"/>
            <a:ext cx="4968552" cy="2750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4571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1" y="2492896"/>
            <a:ext cx="8352928" cy="3384376"/>
          </a:xfrm>
        </p:spPr>
        <p:txBody>
          <a:bodyPr/>
          <a:lstStyle/>
          <a:p>
            <a:pPr marL="0" indent="0" algn="l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Конфликт – это столкновение противоположных интересов, взглядов, разногласие, приводящий к борьбе.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95537" y="731520"/>
            <a:ext cx="8208912" cy="753264"/>
          </a:xfrm>
        </p:spPr>
        <p:txBody>
          <a:bodyPr>
            <a:noAutofit/>
          </a:bodyPr>
          <a:lstStyle/>
          <a:p>
            <a:pPr marL="45720" indent="0">
              <a:buNone/>
            </a:pPr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со словарем: на </a:t>
            </a:r>
            <a:r>
              <a:rPr lang="ru-RU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</a:t>
            </a:r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156</a:t>
            </a:r>
            <a:endParaRPr lang="ru-RU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1109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332656"/>
            <a:ext cx="8568952" cy="619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6610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260648"/>
            <a:ext cx="7128792" cy="114300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СТАДИИ КОНФЛИКТА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87624" y="1268760"/>
            <a:ext cx="6400800" cy="4986888"/>
          </a:xfrm>
        </p:spPr>
        <p:txBody>
          <a:bodyPr/>
          <a:lstStyle/>
          <a:p>
            <a:pPr marL="45720" indent="0"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403648" y="1412776"/>
            <a:ext cx="3672408" cy="864096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Возникновение </a:t>
            </a:r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" action="ppaction://hlinkshowjump?jump=nextslide"/>
              </a:rPr>
              <a:t>конфликтной</a:t>
            </a:r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ситуации</a:t>
            </a:r>
            <a:endParaRPr lang="ru-RU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>
            <a:hlinkClick r:id="rId2" action="ppaction://hlinksldjump"/>
          </p:cNvPr>
          <p:cNvSpPr/>
          <p:nvPr/>
        </p:nvSpPr>
        <p:spPr>
          <a:xfrm>
            <a:off x="1835696" y="2420888"/>
            <a:ext cx="4032448" cy="864096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Осознание конфликта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267744" y="3429000"/>
            <a:ext cx="4176464" cy="936104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sldjump"/>
              </a:rPr>
              <a:t>Проявление</a:t>
            </a:r>
            <a:r>
              <a:rPr lang="ru-RU" sz="2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конфликтного поведения</a:t>
            </a:r>
            <a:endParaRPr lang="ru-RU" sz="2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626090" y="4509120"/>
            <a:ext cx="4608512" cy="936104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4" action="ppaction://hlinksldjump"/>
              </a:rPr>
              <a:t>Углубление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конфликта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843808" y="5661248"/>
            <a:ext cx="4968552" cy="936104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5" action="ppaction://hlinksldjump"/>
              </a:rPr>
              <a:t>Разрешение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конфликта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Стрелка вправо 8">
            <a:hlinkClick r:id="rId6" action="ppaction://hlinksldjump"/>
          </p:cNvPr>
          <p:cNvSpPr/>
          <p:nvPr/>
        </p:nvSpPr>
        <p:spPr>
          <a:xfrm>
            <a:off x="683568" y="5445224"/>
            <a:ext cx="1368152" cy="93610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8559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512" y="260648"/>
            <a:ext cx="8784976" cy="3744416"/>
          </a:xfrm>
        </p:spPr>
        <p:txBody>
          <a:bodyPr>
            <a:noAutofit/>
          </a:bodyPr>
          <a:lstStyle/>
          <a:p>
            <a:pPr marL="45720" indent="0">
              <a:buNone/>
            </a:pPr>
            <a:r>
              <a:rPr lang="ru-RU" sz="1800" b="1" dirty="0"/>
              <a:t>Давным-давно в маленьком городе жили-были шесть слепых мудрецов. Однажды в город привели слона. Мудрецы захотели увидеть его. Но как? «Я знаю, — сказал один мудрец, — мы ощупаем его». – «Хорошая идея, — сказали другие, — тогда мы будем знать, какой он — слон». Итак, шесть человек пошли смотреть слона. Первый ощупал большое плоское ухо. Оно медленно двигалось вперед-назад. «Слон похож на веер!» — закричал первый мудрец. Второй мудрец потрогал ноги слона. «Он похож на дерево!» — воскликнул он. «Вы оба неправы, — сказал третий, — он похож на веревку». Этот человек нащупал слоновий хвост. «Слон похож на копье», — воскликнул четвертый. «Нет, нет, — закричал пятый, — слон как высокая стена!» Он говорил так, ощупывая бок слона. Шестой мудрец дергал слоновий хобот. «Вы все неправы, — сказал он, — слон похож на змею». Шестеро слепых кричали друг на друга целый час. И они никогда не узнали, как выглядит слон.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5900" t="10177" r="3539" b="10178"/>
          <a:stretch/>
        </p:blipFill>
        <p:spPr>
          <a:xfrm>
            <a:off x="2771800" y="4149080"/>
            <a:ext cx="3672408" cy="252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8472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67544" y="731520"/>
            <a:ext cx="8064896" cy="2553464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2400" b="1" dirty="0"/>
              <a:t>Подруги играли на улице в снежки, барахтались в сугробах. Случайно одна из них толкнула Свету так, что та упала лицом вниз в сугроб. Все расхохотались. А Света обиделась и начала кричать на подруг. Настроение испортилось. Света убежала домой.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3688" y="3284984"/>
            <a:ext cx="5040560" cy="3132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4923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7533456" cy="2337440"/>
          </a:xfrm>
        </p:spPr>
        <p:txBody>
          <a:bodyPr>
            <a:noAutofit/>
          </a:bodyPr>
          <a:lstStyle/>
          <a:p>
            <a:pPr marL="45720" indent="0">
              <a:buNone/>
            </a:pPr>
            <a:r>
              <a:rPr lang="ru-RU" sz="2400" b="1" dirty="0"/>
              <a:t>Света часто говорит не правду. Оля никогда не врет и не переносит ложь подруги. Однажды Света попросила Олю помочь ей обмануть бабушку, которая интересовалась оценками внучки. Оля отказалась и перестала общаться с подругой.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9138" t="49506" r="26763" b="-1"/>
          <a:stretch/>
        </p:blipFill>
        <p:spPr>
          <a:xfrm>
            <a:off x="1835696" y="3356992"/>
            <a:ext cx="4968552" cy="3384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596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686</TotalTime>
  <Words>510</Words>
  <Application>Microsoft Office PowerPoint</Application>
  <PresentationFormat>Экран (4:3)</PresentationFormat>
  <Paragraphs>22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2" baseType="lpstr">
      <vt:lpstr>Georgia</vt:lpstr>
      <vt:lpstr>Monotype Corsiva</vt:lpstr>
      <vt:lpstr>Times New Roman</vt:lpstr>
      <vt:lpstr>Trebuchet MS</vt:lpstr>
      <vt:lpstr>Воздушный поток</vt:lpstr>
      <vt:lpstr>Презентация PowerPoint</vt:lpstr>
      <vt:lpstr>Презентация PowerPoint</vt:lpstr>
      <vt:lpstr>Презентация PowerPoint</vt:lpstr>
      <vt:lpstr>Конфликт – это столкновение противоположных интересов, взглядов, разногласие, приводящий к борьбе.</vt:lpstr>
      <vt:lpstr>Презентация PowerPoint</vt:lpstr>
      <vt:lpstr>СТАДИИ КОНФЛИКТА</vt:lpstr>
      <vt:lpstr>Презентация PowerPoint</vt:lpstr>
      <vt:lpstr>Презентация PowerPoint</vt:lpstr>
      <vt:lpstr>Презентация PowerPoint</vt:lpstr>
      <vt:lpstr>Инцидент – случай, происшествие, недоразумение.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ПК</dc:creator>
  <cp:lastModifiedBy>Admin</cp:lastModifiedBy>
  <cp:revision>32</cp:revision>
  <dcterms:created xsi:type="dcterms:W3CDTF">2015-02-24T13:04:09Z</dcterms:created>
  <dcterms:modified xsi:type="dcterms:W3CDTF">2022-04-28T20:10:23Z</dcterms:modified>
</cp:coreProperties>
</file>