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64" r:id="rId3"/>
    <p:sldId id="258" r:id="rId4"/>
    <p:sldId id="265" r:id="rId5"/>
    <p:sldId id="261" r:id="rId6"/>
    <p:sldId id="262" r:id="rId7"/>
    <p:sldId id="263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4746" autoAdjust="0"/>
  </p:normalViewPr>
  <p:slideViewPr>
    <p:cSldViewPr>
      <p:cViewPr varScale="1">
        <p:scale>
          <a:sx n="61" d="100"/>
          <a:sy n="61" d="100"/>
        </p:scale>
        <p:origin x="-162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4AAC5A-6C5C-42C2-A9A9-C8B6CD1E5197}" type="datetimeFigureOut">
              <a:rPr lang="ru-RU" smtClean="0"/>
              <a:pPr/>
              <a:t>31.01.2021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8CAD87-F8F7-4292-84CA-3DD09AC8993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8CAD87-F8F7-4292-84CA-3DD09AC8993B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8CAD87-F8F7-4292-84CA-3DD09AC8993B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Д/и «Разложи</a:t>
            </a:r>
            <a:r>
              <a:rPr lang="ru-RU" sz="1400" b="1" i="1" baseline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по порядку»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Помоги</a:t>
            </a:r>
            <a:r>
              <a:rPr lang="ru-RU" sz="1400" baseline="0" dirty="0" smtClean="0">
                <a:latin typeface="Times New Roman" pitchFamily="18" charset="0"/>
                <a:cs typeface="Times New Roman" pitchFamily="18" charset="0"/>
              </a:rPr>
              <a:t> гному – эконому разложить деньги по порядку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8CAD87-F8F7-4292-84CA-3DD09AC8993B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Д/и «Где хранятся деньги?»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Помоги</a:t>
            </a:r>
            <a:r>
              <a:rPr lang="ru-RU" sz="1400" baseline="0" dirty="0" smtClean="0">
                <a:latin typeface="Times New Roman" pitchFamily="18" charset="0"/>
                <a:cs typeface="Times New Roman" pitchFamily="18" charset="0"/>
              </a:rPr>
              <a:t> гному – эконому убрать лишний предмет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8CAD87-F8F7-4292-84CA-3DD09AC8993B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Д/и «Из какой сказки?»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Прочитай отрывок и помоги гному – эконому назвать из какой сказки иллюстрации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Тяжело жилось падчерице у мачехи. Она много трудилась, была доброй, трудолюбивой. Поэтому ее Дед Мороз щедро наградил. Старухина дочь не любила трудиться. За что и была одарена сундуком с воронами. (</a:t>
            </a:r>
            <a:r>
              <a:rPr lang="ru-RU" sz="1400" kern="1200" dirty="0" err="1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Морозко</a:t>
            </a:r>
            <a:r>
              <a:rPr lang="ru-RU" sz="140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)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Старик боялся старухи и поэтому выполнял все ее требования. Старуха была жадной, алчной и все время меняла свои желания, предъявляла все большие требования. Рыбка наказала ее, и старуха вновь оказалась с разбитым корытом.</a:t>
            </a:r>
            <a:r>
              <a:rPr lang="ru-RU" sz="1400" b="1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А. С. Пушкин «Сказка о рыбаке и рыбке»</a:t>
            </a:r>
            <a:endParaRPr lang="ru-RU" sz="1400" kern="1200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400" kern="1200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Плохо быть сиротой, жить в чужих людях. На всю семью трудилась. Помогала ей только коровка в работе, даже после смерти удачно выдала замуж. Хозяева со     своими дочками остались ни с чем: и коровы   нет, и работницы лишились. (</a:t>
            </a:r>
            <a:r>
              <a:rPr lang="ru-RU" sz="1400" b="1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«</a:t>
            </a:r>
            <a:r>
              <a:rPr lang="ru-RU" sz="1400" b="1" kern="1200" dirty="0" err="1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Хаврошечка</a:t>
            </a:r>
            <a:r>
              <a:rPr lang="ru-RU" sz="1400" b="1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» (русская народная сказка))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400" kern="1200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Был расчетливым и смекалистым. Через рекламу вызвал интерес короля к своему хозяину и сделал его богатым. Умение создавать рекламу очень важно для людей: оно помогает привлечь внимание к какому-либо предмету, делу человека.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Кот был расчетливым и смекалистым. Через рекламу вызвал интерес короля к своему хозяину и сделал его богатым. Умение создавать рекламу очень важно для людей: оно помогает привлечь внимание к какому-либо предмету, делу человека. (</a:t>
            </a:r>
            <a:r>
              <a:rPr lang="ru-RU" sz="1400" b="1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Ш. Перро «Кот в сапогах»)</a:t>
            </a:r>
            <a:endParaRPr lang="ru-RU" sz="1400" kern="1200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400" kern="1200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400" kern="1200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  <a:p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8CAD87-F8F7-4292-84CA-3DD09AC8993B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Д/и </a:t>
            </a:r>
            <a:r>
              <a:rPr lang="ru-RU" sz="1400" b="1" i="1" baseline="0" dirty="0" smtClean="0">
                <a:latin typeface="Times New Roman" pitchFamily="18" charset="0"/>
                <a:cs typeface="Times New Roman" pitchFamily="18" charset="0"/>
              </a:rPr>
              <a:t>«Товар - не товар»</a:t>
            </a:r>
          </a:p>
          <a:p>
            <a:r>
              <a:rPr lang="ru-RU" sz="1400" baseline="0" dirty="0" smtClean="0">
                <a:latin typeface="Times New Roman" pitchFamily="18" charset="0"/>
                <a:cs typeface="Times New Roman" pitchFamily="18" charset="0"/>
              </a:rPr>
              <a:t>Помоги гному – эконому сложить в корзину только тот товар, который можно купить за деньги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8CAD87-F8F7-4292-84CA-3DD09AC8993B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8CAD87-F8F7-4292-84CA-3DD09AC8993B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F1C60-8460-4672-92E8-A0A9F1BE7B58}" type="datetimeFigureOut">
              <a:rPr lang="ru-RU" smtClean="0"/>
              <a:pPr/>
              <a:t>31.01.2021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FFE33-FCC9-4213-8DAD-BA83DDD701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  <p:sndAc>
      <p:stSnd>
        <p:snd r:embed="rId1" name="chimes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F1C60-8460-4672-92E8-A0A9F1BE7B58}" type="datetimeFigureOut">
              <a:rPr lang="ru-RU" smtClean="0"/>
              <a:pPr/>
              <a:t>31.01.2021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FFE33-FCC9-4213-8DAD-BA83DDD701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  <p:sndAc>
      <p:stSnd>
        <p:snd r:embed="rId1" name="chimes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F1C60-8460-4672-92E8-A0A9F1BE7B58}" type="datetimeFigureOut">
              <a:rPr lang="ru-RU" smtClean="0"/>
              <a:pPr/>
              <a:t>31.01.2021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FFE33-FCC9-4213-8DAD-BA83DDD701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  <p:sndAc>
      <p:stSnd>
        <p:snd r:embed="rId1" name="chimes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F1C60-8460-4672-92E8-A0A9F1BE7B58}" type="datetimeFigureOut">
              <a:rPr lang="ru-RU" smtClean="0"/>
              <a:pPr/>
              <a:t>31.01.2021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FFE33-FCC9-4213-8DAD-BA83DDD701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  <p:sndAc>
      <p:stSnd>
        <p:snd r:embed="rId1" name="chimes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F1C60-8460-4672-92E8-A0A9F1BE7B58}" type="datetimeFigureOut">
              <a:rPr lang="ru-RU" smtClean="0"/>
              <a:pPr/>
              <a:t>31.01.2021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FFE33-FCC9-4213-8DAD-BA83DDD701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  <p:sndAc>
      <p:stSnd>
        <p:snd r:embed="rId1" name="chimes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F1C60-8460-4672-92E8-A0A9F1BE7B58}" type="datetimeFigureOut">
              <a:rPr lang="ru-RU" smtClean="0"/>
              <a:pPr/>
              <a:t>31.01.2021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FFE33-FCC9-4213-8DAD-BA83DDD701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  <p:sndAc>
      <p:stSnd>
        <p:snd r:embed="rId1" name="chimes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F1C60-8460-4672-92E8-A0A9F1BE7B58}" type="datetimeFigureOut">
              <a:rPr lang="ru-RU" smtClean="0"/>
              <a:pPr/>
              <a:t>31.01.2021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FFE33-FCC9-4213-8DAD-BA83DDD701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  <p:sndAc>
      <p:stSnd>
        <p:snd r:embed="rId1" name="chimes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F1C60-8460-4672-92E8-A0A9F1BE7B58}" type="datetimeFigureOut">
              <a:rPr lang="ru-RU" smtClean="0"/>
              <a:pPr/>
              <a:t>31.01.2021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FFE33-FCC9-4213-8DAD-BA83DDD701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  <p:sndAc>
      <p:stSnd>
        <p:snd r:embed="rId1" name="chimes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F1C60-8460-4672-92E8-A0A9F1BE7B58}" type="datetimeFigureOut">
              <a:rPr lang="ru-RU" smtClean="0"/>
              <a:pPr/>
              <a:t>31.01.2021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FFE33-FCC9-4213-8DAD-BA83DDD701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  <p:sndAc>
      <p:stSnd>
        <p:snd r:embed="rId1" name="chimes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F1C60-8460-4672-92E8-A0A9F1BE7B58}" type="datetimeFigureOut">
              <a:rPr lang="ru-RU" smtClean="0"/>
              <a:pPr/>
              <a:t>31.01.2021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FFE33-FCC9-4213-8DAD-BA83DDD701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  <p:sndAc>
      <p:stSnd>
        <p:snd r:embed="rId1" name="chimes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F1C60-8460-4672-92E8-A0A9F1BE7B58}" type="datetimeFigureOut">
              <a:rPr lang="ru-RU" smtClean="0"/>
              <a:pPr/>
              <a:t>31.01.2021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FFE33-FCC9-4213-8DAD-BA83DDD701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  <p:sndAc>
      <p:stSnd>
        <p:snd r:embed="rId1" name="chimes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5F1C60-8460-4672-92E8-A0A9F1BE7B58}" type="datetimeFigureOut">
              <a:rPr lang="ru-RU" smtClean="0"/>
              <a:pPr/>
              <a:t>31.01.2021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9FFE33-FCC9-4213-8DAD-BA83DDD7010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dissolve/>
    <p:sndAc>
      <p:stSnd>
        <p:snd r:embed="rId13" name="chimes.wav"/>
      </p:stSnd>
    </p:sndAc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Owner\Desktop\&#1050;&#1086;&#1085;&#1082;&#1091;&#1088;&#1089;%20&#1048;&#1050;&#1058;%20&#1084;&#1072;&#1090;&#1077;&#1084;\&#1069;&#1082;&#1086;&#1085;&#1086;&#1084;&#1080;&#1082;&#1072;\Neizvesten_-_4_pro_matematiku%20(mp3cut.net).mp3" TargetMode="Externa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audio" Target="../media/audio1.wav"/><Relationship Id="rId7" Type="http://schemas.openxmlformats.org/officeDocument/2006/relationships/slide" Target="slide4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.xml"/><Relationship Id="rId11" Type="http://schemas.openxmlformats.org/officeDocument/2006/relationships/slide" Target="slide1.xml"/><Relationship Id="rId5" Type="http://schemas.openxmlformats.org/officeDocument/2006/relationships/image" Target="../media/image5.gif"/><Relationship Id="rId10" Type="http://schemas.openxmlformats.org/officeDocument/2006/relationships/slide" Target="slide7.xml"/><Relationship Id="rId4" Type="http://schemas.openxmlformats.org/officeDocument/2006/relationships/image" Target="../media/image4.jpeg"/><Relationship Id="rId9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jpeg"/><Relationship Id="rId3" Type="http://schemas.openxmlformats.org/officeDocument/2006/relationships/audio" Target="../media/audio1.wav"/><Relationship Id="rId7" Type="http://schemas.openxmlformats.org/officeDocument/2006/relationships/image" Target="../media/image7.png"/><Relationship Id="rId12" Type="http://schemas.openxmlformats.org/officeDocument/2006/relationships/image" Target="../media/image12.jpeg"/><Relationship Id="rId17" Type="http://schemas.openxmlformats.org/officeDocument/2006/relationships/slide" Target="slide4.xml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11.jpeg"/><Relationship Id="rId5" Type="http://schemas.openxmlformats.org/officeDocument/2006/relationships/image" Target="../media/image4.jpeg"/><Relationship Id="rId15" Type="http://schemas.openxmlformats.org/officeDocument/2006/relationships/slide" Target="slide2.xml"/><Relationship Id="rId10" Type="http://schemas.openxmlformats.org/officeDocument/2006/relationships/image" Target="../media/image10.jpeg"/><Relationship Id="rId4" Type="http://schemas.openxmlformats.org/officeDocument/2006/relationships/audio" Target="../media/audio2.wav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15.png"/><Relationship Id="rId3" Type="http://schemas.openxmlformats.org/officeDocument/2006/relationships/audio" Target="../media/audio1.wav"/><Relationship Id="rId7" Type="http://schemas.openxmlformats.org/officeDocument/2006/relationships/image" Target="../media/image17.png"/><Relationship Id="rId12" Type="http://schemas.openxmlformats.org/officeDocument/2006/relationships/slide" Target="slide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4.jpeg"/><Relationship Id="rId15" Type="http://schemas.openxmlformats.org/officeDocument/2006/relationships/slide" Target="slide5.xml"/><Relationship Id="rId10" Type="http://schemas.openxmlformats.org/officeDocument/2006/relationships/image" Target="../media/image20.png"/><Relationship Id="rId4" Type="http://schemas.openxmlformats.org/officeDocument/2006/relationships/audio" Target="../media/audio2.wav"/><Relationship Id="rId9" Type="http://schemas.openxmlformats.org/officeDocument/2006/relationships/image" Target="../media/image19.jpeg"/><Relationship Id="rId1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13" Type="http://schemas.openxmlformats.org/officeDocument/2006/relationships/slide" Target="slide2.xml"/><Relationship Id="rId3" Type="http://schemas.openxmlformats.org/officeDocument/2006/relationships/audio" Target="../media/audio1.wav"/><Relationship Id="rId7" Type="http://schemas.openxmlformats.org/officeDocument/2006/relationships/image" Target="../media/image23.jpeg"/><Relationship Id="rId12" Type="http://schemas.openxmlformats.org/officeDocument/2006/relationships/image" Target="../media/image28.png"/><Relationship Id="rId2" Type="http://schemas.openxmlformats.org/officeDocument/2006/relationships/notesSlide" Target="../notesSlides/notesSlide5.xml"/><Relationship Id="rId16" Type="http://schemas.openxmlformats.org/officeDocument/2006/relationships/slide" Target="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jpeg"/><Relationship Id="rId11" Type="http://schemas.openxmlformats.org/officeDocument/2006/relationships/image" Target="../media/image27.jpeg"/><Relationship Id="rId5" Type="http://schemas.openxmlformats.org/officeDocument/2006/relationships/image" Target="../media/image4.jpeg"/><Relationship Id="rId15" Type="http://schemas.openxmlformats.org/officeDocument/2006/relationships/slide" Target="slide4.xml"/><Relationship Id="rId10" Type="http://schemas.openxmlformats.org/officeDocument/2006/relationships/image" Target="../media/image26.jpeg"/><Relationship Id="rId4" Type="http://schemas.openxmlformats.org/officeDocument/2006/relationships/audio" Target="../media/audio2.wav"/><Relationship Id="rId9" Type="http://schemas.openxmlformats.org/officeDocument/2006/relationships/image" Target="../media/image25.jpeg"/><Relationship Id="rId1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13" Type="http://schemas.openxmlformats.org/officeDocument/2006/relationships/image" Target="../media/image35.png"/><Relationship Id="rId18" Type="http://schemas.openxmlformats.org/officeDocument/2006/relationships/slide" Target="slide7.xml"/><Relationship Id="rId3" Type="http://schemas.openxmlformats.org/officeDocument/2006/relationships/audio" Target="../media/audio1.wav"/><Relationship Id="rId7" Type="http://schemas.openxmlformats.org/officeDocument/2006/relationships/image" Target="../media/image30.png"/><Relationship Id="rId12" Type="http://schemas.openxmlformats.org/officeDocument/2006/relationships/image" Target="../media/image2.png"/><Relationship Id="rId17" Type="http://schemas.openxmlformats.org/officeDocument/2006/relationships/slide" Target="slide5.xml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11" Type="http://schemas.openxmlformats.org/officeDocument/2006/relationships/image" Target="../media/image34.png"/><Relationship Id="rId5" Type="http://schemas.openxmlformats.org/officeDocument/2006/relationships/image" Target="../media/image4.jpeg"/><Relationship Id="rId15" Type="http://schemas.openxmlformats.org/officeDocument/2006/relationships/slide" Target="slide2.xml"/><Relationship Id="rId10" Type="http://schemas.openxmlformats.org/officeDocument/2006/relationships/image" Target="../media/image33.png"/><Relationship Id="rId4" Type="http://schemas.openxmlformats.org/officeDocument/2006/relationships/audio" Target="../media/audio2.wav"/><Relationship Id="rId9" Type="http://schemas.openxmlformats.org/officeDocument/2006/relationships/image" Target="../media/image32.png"/><Relationship Id="rId14" Type="http://schemas.openxmlformats.org/officeDocument/2006/relationships/image" Target="../media/image3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s://yandex.ru/images/search?text=&#1089;&#1082;&#1072;&#1079;&#1082;&#1080;%20png&amp;lr=20065" TargetMode="External"/><Relationship Id="rId13" Type="http://schemas.openxmlformats.org/officeDocument/2006/relationships/image" Target="../media/image2.png"/><Relationship Id="rId3" Type="http://schemas.openxmlformats.org/officeDocument/2006/relationships/audio" Target="../media/audio1.wav"/><Relationship Id="rId7" Type="http://schemas.openxmlformats.org/officeDocument/2006/relationships/hyperlink" Target="https://yandex.ru/images/search?text=&#1076;&#1077;&#1085;&#1100;&#1075;&#1080;%20png&amp;lr=20065" TargetMode="External"/><Relationship Id="rId12" Type="http://schemas.openxmlformats.org/officeDocument/2006/relationships/image" Target="../media/image2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yandex.ru/images/search?text=&#1075;&#1085;&#1086;&#1084;%20png&amp;lr=20065" TargetMode="External"/><Relationship Id="rId11" Type="http://schemas.openxmlformats.org/officeDocument/2006/relationships/slide" Target="slide6.xml"/><Relationship Id="rId5" Type="http://schemas.openxmlformats.org/officeDocument/2006/relationships/image" Target="../media/image37.gif"/><Relationship Id="rId10" Type="http://schemas.openxmlformats.org/officeDocument/2006/relationships/image" Target="../media/image15.png"/><Relationship Id="rId4" Type="http://schemas.openxmlformats.org/officeDocument/2006/relationships/image" Target="../media/image4.jpeg"/><Relationship Id="rId9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1\Desktop\Finance-for-the-Business.jpg"/>
          <p:cNvPicPr>
            <a:picLocks noChangeAspect="1" noChangeArrowheads="1"/>
          </p:cNvPicPr>
          <p:nvPr/>
        </p:nvPicPr>
        <p:blipFill>
          <a:blip r:embed="rId5" cstate="print">
            <a:lum bright="15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5214910" y="5657671"/>
            <a:ext cx="392909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Выполнила: Волкова Елена Павловна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воспитатель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МБДОУ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/с №17 «Рождественский»,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г.Петровск, Саратовская область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E:\картинки презентации\s1200 (1)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3721111"/>
            <a:ext cx="3136889" cy="3136889"/>
          </a:xfrm>
          <a:prstGeom prst="rect">
            <a:avLst/>
          </a:prstGeom>
          <a:noFill/>
        </p:spPr>
      </p:pic>
      <p:pic>
        <p:nvPicPr>
          <p:cNvPr id="9" name="Neizvesten_-_4_pro_matematiku (mp3cut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0" y="6553200"/>
            <a:ext cx="304800" cy="304800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928662" y="785794"/>
            <a:ext cx="7522316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«Путешествие по школе </a:t>
            </a:r>
          </a:p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гнома-эконома»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 spd="med">
    <p:dissolve/>
    <p:sndAc>
      <p:stSnd>
        <p:snd r:embed="rId4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52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 descr="C:\Users\1\Desktop\i (6).jpg"/>
          <p:cNvPicPr>
            <a:picLocks noChangeAspect="1" noChangeArrowheads="1"/>
          </p:cNvPicPr>
          <p:nvPr/>
        </p:nvPicPr>
        <p:blipFill>
          <a:blip r:embed="rId4" cstate="print">
            <a:lum bright="15000"/>
          </a:blip>
          <a:srcRect b="749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3316" name="Picture 4" descr="ntmaker.gfto.ru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14678" y="0"/>
            <a:ext cx="2905125" cy="885825"/>
          </a:xfrm>
          <a:prstGeom prst="rect">
            <a:avLst/>
          </a:prstGeom>
          <a:noFill/>
        </p:spPr>
      </p:pic>
      <p:sp>
        <p:nvSpPr>
          <p:cNvPr id="5" name="Горизонтальный свиток 4">
            <a:hlinkClick r:id="rId6" action="ppaction://hlinksldjump"/>
          </p:cNvPr>
          <p:cNvSpPr/>
          <p:nvPr/>
        </p:nvSpPr>
        <p:spPr>
          <a:xfrm>
            <a:off x="428596" y="1071546"/>
            <a:ext cx="3071834" cy="1571636"/>
          </a:xfrm>
          <a:prstGeom prst="horizontalScrol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Д/и «Разложи по порядку»</a:t>
            </a:r>
            <a:endParaRPr lang="ru-RU" sz="16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Горизонтальный свиток 5">
            <a:hlinkClick r:id="rId7" action="ppaction://hlinksldjump"/>
          </p:cNvPr>
          <p:cNvSpPr/>
          <p:nvPr/>
        </p:nvSpPr>
        <p:spPr>
          <a:xfrm>
            <a:off x="5500694" y="1000108"/>
            <a:ext cx="3071834" cy="1571636"/>
          </a:xfrm>
          <a:prstGeom prst="horizontalScrol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Д/и «Где хранятся деньги?»</a:t>
            </a:r>
            <a:endParaRPr lang="ru-RU" sz="16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Горизонтальный свиток 6">
            <a:hlinkClick r:id="rId8" action="ppaction://hlinksldjump"/>
          </p:cNvPr>
          <p:cNvSpPr/>
          <p:nvPr/>
        </p:nvSpPr>
        <p:spPr>
          <a:xfrm>
            <a:off x="2928926" y="2857496"/>
            <a:ext cx="3071834" cy="1571636"/>
          </a:xfrm>
          <a:prstGeom prst="horizontalScrol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Д/и «Из какой сказки?»</a:t>
            </a:r>
            <a:endParaRPr lang="ru-RU" sz="16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Горизонтальный свиток 7">
            <a:hlinkClick r:id="rId9" action="ppaction://hlinksldjump"/>
          </p:cNvPr>
          <p:cNvSpPr/>
          <p:nvPr/>
        </p:nvSpPr>
        <p:spPr>
          <a:xfrm>
            <a:off x="285720" y="4857760"/>
            <a:ext cx="3071834" cy="1571636"/>
          </a:xfrm>
          <a:prstGeom prst="horizontalScrol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Д/и «Товар – не товар»</a:t>
            </a:r>
            <a:endParaRPr lang="ru-RU" sz="16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Горизонтальный свиток 8">
            <a:hlinkClick r:id="rId10" action="ppaction://hlinksldjump"/>
          </p:cNvPr>
          <p:cNvSpPr/>
          <p:nvPr/>
        </p:nvSpPr>
        <p:spPr>
          <a:xfrm>
            <a:off x="5643570" y="4643446"/>
            <a:ext cx="3071834" cy="1571636"/>
          </a:xfrm>
          <a:prstGeom prst="horizontalScrol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Список используемых ресурсов</a:t>
            </a:r>
            <a:endParaRPr lang="ru-RU" sz="16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трелка влево 11">
            <a:hlinkClick r:id="rId11" action="ppaction://hlinksldjump"/>
          </p:cNvPr>
          <p:cNvSpPr/>
          <p:nvPr/>
        </p:nvSpPr>
        <p:spPr>
          <a:xfrm>
            <a:off x="3500430" y="6215082"/>
            <a:ext cx="642942" cy="500066"/>
          </a:xfrm>
          <a:prstGeom prst="lef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лево 12">
            <a:hlinkClick r:id="rId6" action="ppaction://hlinksldjump"/>
          </p:cNvPr>
          <p:cNvSpPr/>
          <p:nvPr/>
        </p:nvSpPr>
        <p:spPr>
          <a:xfrm rot="10800000">
            <a:off x="5214942" y="6215082"/>
            <a:ext cx="642942" cy="500066"/>
          </a:xfrm>
          <a:prstGeom prst="lef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dissolve/>
    <p:sndAc>
      <p:stSnd>
        <p:snd r:embed="rId3" name="chimes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 descr="C:\Users\1\Desktop\i (6).jpg"/>
          <p:cNvPicPr>
            <a:picLocks noChangeAspect="1" noChangeArrowheads="1"/>
          </p:cNvPicPr>
          <p:nvPr/>
        </p:nvPicPr>
        <p:blipFill>
          <a:blip r:embed="rId5" cstate="print">
            <a:lum bright="15000"/>
          </a:blip>
          <a:srcRect b="749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6" name="Picture 2" descr="C:\Users\1\Desktop\картинки презентации\item_image21338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71937" y="785794"/>
            <a:ext cx="1357517" cy="1361237"/>
          </a:xfrm>
          <a:prstGeom prst="rect">
            <a:avLst/>
          </a:prstGeom>
          <a:noFill/>
        </p:spPr>
      </p:pic>
      <p:pic>
        <p:nvPicPr>
          <p:cNvPr id="1027" name="Picture 3" descr="C:\Users\1\Desktop\картинки презентации\331910_big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29058" y="1785331"/>
            <a:ext cx="1285884" cy="1280526"/>
          </a:xfrm>
          <a:prstGeom prst="rect">
            <a:avLst/>
          </a:prstGeom>
          <a:noFill/>
        </p:spPr>
      </p:pic>
      <p:pic>
        <p:nvPicPr>
          <p:cNvPr id="1028" name="Picture 4" descr="C:\Users\1\Desktop\картинки презентации\155381_big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643834" y="1636013"/>
            <a:ext cx="1305844" cy="1292922"/>
          </a:xfrm>
          <a:prstGeom prst="rect">
            <a:avLst/>
          </a:prstGeom>
          <a:noFill/>
        </p:spPr>
      </p:pic>
      <p:pic>
        <p:nvPicPr>
          <p:cNvPr id="1029" name="Picture 5" descr="C:\Users\1\Desktop\картинки презентации\2-rublya-1997-mmd-revers-18813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714744" y="3357562"/>
            <a:ext cx="1285916" cy="1285916"/>
          </a:xfrm>
          <a:prstGeom prst="rect">
            <a:avLst/>
          </a:prstGeom>
          <a:noFill/>
        </p:spPr>
      </p:pic>
      <p:pic>
        <p:nvPicPr>
          <p:cNvPr id="11265" name="Picture 1" descr="E:\картинки презентации\612291102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14282" y="2357430"/>
            <a:ext cx="3500462" cy="1435967"/>
          </a:xfrm>
          <a:prstGeom prst="rect">
            <a:avLst/>
          </a:prstGeom>
          <a:noFill/>
        </p:spPr>
      </p:pic>
      <p:pic>
        <p:nvPicPr>
          <p:cNvPr id="11266" name="Picture 2" descr="E:\картинки презентации\612291130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072066" y="3071810"/>
            <a:ext cx="3446487" cy="1427363"/>
          </a:xfrm>
          <a:prstGeom prst="rect">
            <a:avLst/>
          </a:prstGeom>
          <a:noFill/>
        </p:spPr>
      </p:pic>
      <p:pic>
        <p:nvPicPr>
          <p:cNvPr id="11267" name="Picture 3" descr="E:\картинки презентации\og_og_1513719563215817760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0" y="4857760"/>
            <a:ext cx="3500462" cy="1462300"/>
          </a:xfrm>
          <a:prstGeom prst="rect">
            <a:avLst/>
          </a:prstGeom>
          <a:noFill/>
        </p:spPr>
      </p:pic>
      <p:pic>
        <p:nvPicPr>
          <p:cNvPr id="11269" name="Picture 5" descr="http://coins96.ru/uploadedFiles/eshopimages/big/IMG_0002_52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714876" y="4572008"/>
            <a:ext cx="3429024" cy="1400138"/>
          </a:xfrm>
          <a:prstGeom prst="rect">
            <a:avLst/>
          </a:prstGeom>
          <a:noFill/>
        </p:spPr>
      </p:pic>
      <p:pic>
        <p:nvPicPr>
          <p:cNvPr id="11270" name="Picture 6" descr="E:\картинки презентации\s1200 (1)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416820" y="5286388"/>
            <a:ext cx="1727180" cy="1727180"/>
          </a:xfrm>
          <a:prstGeom prst="rect">
            <a:avLst/>
          </a:prstGeom>
          <a:noFill/>
        </p:spPr>
      </p:pic>
      <p:pic>
        <p:nvPicPr>
          <p:cNvPr id="11272" name="Picture 8" descr="https://cdn.pixabay.com/photo/2013/03/29/13/39/home-97609_1280.png">
            <a:hlinkClick r:id="rId15" action="ppaction://hlinksldjump"/>
          </p:cNvPr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4286248" y="6033889"/>
            <a:ext cx="808015" cy="824111"/>
          </a:xfrm>
          <a:prstGeom prst="rect">
            <a:avLst/>
          </a:prstGeom>
          <a:noFill/>
        </p:spPr>
      </p:pic>
      <p:sp>
        <p:nvSpPr>
          <p:cNvPr id="15" name="Стрелка влево 14">
            <a:hlinkClick r:id="rId15" action="ppaction://hlinksldjump"/>
          </p:cNvPr>
          <p:cNvSpPr/>
          <p:nvPr/>
        </p:nvSpPr>
        <p:spPr>
          <a:xfrm>
            <a:off x="3500430" y="6215082"/>
            <a:ext cx="642942" cy="500066"/>
          </a:xfrm>
          <a:prstGeom prst="lef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лево 15">
            <a:hlinkClick r:id="rId17" action="ppaction://hlinksldjump"/>
          </p:cNvPr>
          <p:cNvSpPr/>
          <p:nvPr/>
        </p:nvSpPr>
        <p:spPr>
          <a:xfrm rot="10800000">
            <a:off x="5214942" y="6215082"/>
            <a:ext cx="642942" cy="500066"/>
          </a:xfrm>
          <a:prstGeom prst="lef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dissolve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4.07407E-6 L -0.57708 -0.1018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9" y="-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0.00093 L -0.22066 -0.4717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" y="-2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9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7037E-6 L -0.08663 -0.23171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" y="-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7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0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7 L -0.32847 -0.21088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4" y="-1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8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12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1.85185E-6 L -0.53438 -0.21991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7" y="-1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6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12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1.11022E-16 L 0.06459 -0.44722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" y="-2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69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12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4.07407E-6 L -0.00782 0.20996 " pathEditMode="relative" ptsTypes="AA">
                                      <p:cBhvr>
                                        <p:cTn id="36" dur="2000" fill="hold"/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65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12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4.81481E-6 L 0.6 -0.1574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0" y="-79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h-kakie-molodtsyi (mp3cut.net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67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 descr="C:\Users\1\Desktop\i (6).jpg"/>
          <p:cNvPicPr>
            <a:picLocks noChangeAspect="1" noChangeArrowheads="1"/>
          </p:cNvPicPr>
          <p:nvPr/>
        </p:nvPicPr>
        <p:blipFill>
          <a:blip r:embed="rId5" cstate="print">
            <a:lum bright="15000"/>
          </a:blip>
          <a:srcRect b="749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4" descr="C:\Users\1\Desktop\КАРТИНКИ 2\1011960164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42976" y="428604"/>
            <a:ext cx="2500330" cy="2500330"/>
          </a:xfrm>
          <a:prstGeom prst="rect">
            <a:avLst/>
          </a:prstGeom>
          <a:noFill/>
        </p:spPr>
      </p:pic>
      <p:pic>
        <p:nvPicPr>
          <p:cNvPr id="3076" name="Picture 4" descr="C:\Users\1\Desktop\КАРТИНКИ 2\depositphotos_3736974-stock-illustration-credit-card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143504" y="214290"/>
            <a:ext cx="3643338" cy="3312449"/>
          </a:xfrm>
          <a:prstGeom prst="rect">
            <a:avLst/>
          </a:prstGeom>
          <a:noFill/>
        </p:spPr>
      </p:pic>
      <p:pic>
        <p:nvPicPr>
          <p:cNvPr id="3077" name="Picture 5" descr="C:\Users\1\Desktop\КАРТИНКИ 2\kisspng-emoji-handbag-coin-purse-wallet-clip-art-disappointed-emoji-5b3effa94d64a2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00034" y="3429000"/>
            <a:ext cx="3786184" cy="2187573"/>
          </a:xfrm>
          <a:prstGeom prst="rect">
            <a:avLst/>
          </a:prstGeom>
          <a:noFill/>
        </p:spPr>
      </p:pic>
      <p:pic>
        <p:nvPicPr>
          <p:cNvPr id="3078" name="Picture 6" descr="C:\Users\1\Desktop\КАРТИНКИ 2\Sud-s-bankom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500562" y="4071942"/>
            <a:ext cx="3833806" cy="2537980"/>
          </a:xfrm>
          <a:prstGeom prst="rect">
            <a:avLst/>
          </a:prstGeom>
          <a:noFill/>
        </p:spPr>
      </p:pic>
      <p:pic>
        <p:nvPicPr>
          <p:cNvPr id="9218" name="Picture 2" descr="http://pngimg.com/uploads/piggy_bank/piggy_bank_PNG53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928926" y="1500174"/>
            <a:ext cx="2786082" cy="2786082"/>
          </a:xfrm>
          <a:prstGeom prst="rect">
            <a:avLst/>
          </a:prstGeom>
          <a:noFill/>
        </p:spPr>
      </p:pic>
      <p:pic>
        <p:nvPicPr>
          <p:cNvPr id="9219" name="Picture 3" descr="E:\картинки презентации\picture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5231859"/>
            <a:ext cx="1393835" cy="1626141"/>
          </a:xfrm>
          <a:prstGeom prst="rect">
            <a:avLst/>
          </a:prstGeom>
          <a:noFill/>
        </p:spPr>
      </p:pic>
      <p:pic>
        <p:nvPicPr>
          <p:cNvPr id="10" name="Picture 8" descr="https://cdn.pixabay.com/photo/2013/03/29/13/39/home-97609_1280.png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286248" y="6033889"/>
            <a:ext cx="808015" cy="824111"/>
          </a:xfrm>
          <a:prstGeom prst="rect">
            <a:avLst/>
          </a:prstGeom>
          <a:noFill/>
        </p:spPr>
      </p:pic>
      <p:sp>
        <p:nvSpPr>
          <p:cNvPr id="11" name="Стрелка влево 10">
            <a:hlinkClick r:id="rId14" action="ppaction://hlinksldjump"/>
          </p:cNvPr>
          <p:cNvSpPr/>
          <p:nvPr/>
        </p:nvSpPr>
        <p:spPr>
          <a:xfrm>
            <a:off x="3500430" y="6215082"/>
            <a:ext cx="642942" cy="500066"/>
          </a:xfrm>
          <a:prstGeom prst="lef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лево 11">
            <a:hlinkClick r:id="rId15" action="ppaction://hlinksldjump"/>
          </p:cNvPr>
          <p:cNvSpPr/>
          <p:nvPr/>
        </p:nvSpPr>
        <p:spPr>
          <a:xfrm rot="10800000">
            <a:off x="5214942" y="6215082"/>
            <a:ext cx="642942" cy="500066"/>
          </a:xfrm>
          <a:prstGeom prst="lef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dissolve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h-kakie-molodtsyi (mp3cut.net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0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6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92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18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30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" dur="2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8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30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7" dur="2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7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 descr="C:\Users\1\Desktop\i (6).jpg"/>
          <p:cNvPicPr>
            <a:picLocks noChangeAspect="1" noChangeArrowheads="1"/>
          </p:cNvPicPr>
          <p:nvPr/>
        </p:nvPicPr>
        <p:blipFill>
          <a:blip r:embed="rId5" cstate="print">
            <a:lum bright="15000"/>
          </a:blip>
          <a:srcRect b="749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7" name="Рисунок 6" descr="https://nukadeti.ru/content/images/essence/tale/273/1305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20" y="214290"/>
            <a:ext cx="2428892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www.vem.am/media/2018/11/7572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00364" y="214290"/>
            <a:ext cx="2667008" cy="18658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s://citifox.ru/wp-content/uploads/2017/09/i-162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57158" y="4357694"/>
            <a:ext cx="2714644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ÐÐ¾Ð»Ð¾Ð±Ð¾Ðº Ð¿Ð¾ÐµÑ Ð¿ÐµÑÐµÐ½ÐºÑ Ð»Ð¸ÑÐµ.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929322" y="285728"/>
            <a:ext cx="2714644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https://2.bp.blogspot.com/-BbHLvzrqs-8/U6euDwS6fcI/AAAAAAAAIeQ/_WSxEVElnWg/s1600/47.jpg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071802" y="2500306"/>
            <a:ext cx="2857520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https://viline.tv/zdorovie/yii2images/images/image-by-item-and-alias?item=Article1013&amp;amp;dirtyAlias=59cf38ed5b-1.jpg"/>
          <p:cNvPicPr/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715008" y="4500570"/>
            <a:ext cx="3181350" cy="2160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69" name="Picture 1" descr="E:\картинки презентации\picture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14282" y="2714620"/>
            <a:ext cx="1357322" cy="1583542"/>
          </a:xfrm>
          <a:prstGeom prst="rect">
            <a:avLst/>
          </a:prstGeom>
          <a:noFill/>
        </p:spPr>
      </p:pic>
      <p:pic>
        <p:nvPicPr>
          <p:cNvPr id="15" name="Picture 8" descr="https://cdn.pixabay.com/photo/2013/03/29/13/39/home-97609_1280.png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286248" y="6033889"/>
            <a:ext cx="808015" cy="824111"/>
          </a:xfrm>
          <a:prstGeom prst="rect">
            <a:avLst/>
          </a:prstGeom>
          <a:noFill/>
        </p:spPr>
      </p:pic>
      <p:sp>
        <p:nvSpPr>
          <p:cNvPr id="16" name="Стрелка влево 15">
            <a:hlinkClick r:id="rId15" action="ppaction://hlinksldjump"/>
          </p:cNvPr>
          <p:cNvSpPr/>
          <p:nvPr/>
        </p:nvSpPr>
        <p:spPr>
          <a:xfrm>
            <a:off x="3500430" y="6215082"/>
            <a:ext cx="642942" cy="500066"/>
          </a:xfrm>
          <a:prstGeom prst="lef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лево 16">
            <a:hlinkClick r:id="rId16" action="ppaction://hlinksldjump"/>
          </p:cNvPr>
          <p:cNvSpPr/>
          <p:nvPr/>
        </p:nvSpPr>
        <p:spPr>
          <a:xfrm rot="10800000">
            <a:off x="5214942" y="6215082"/>
            <a:ext cx="642942" cy="500066"/>
          </a:xfrm>
          <a:prstGeom prst="lef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dissolve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7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9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0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h-kakie-molodtsyi (mp3cut.net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5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36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7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7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48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9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5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h-kakie-molodtsyi (mp3cut.net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 descr="C:\Users\1\Desktop\i (6).jpg"/>
          <p:cNvPicPr>
            <a:picLocks noChangeAspect="1" noChangeArrowheads="1"/>
          </p:cNvPicPr>
          <p:nvPr/>
        </p:nvPicPr>
        <p:blipFill>
          <a:blip r:embed="rId5" cstate="print">
            <a:lum bright="15000"/>
          </a:blip>
          <a:srcRect b="749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1" name="Picture 3" descr="C:\Users\1\Desktop\КАРТИНКИ 2\3155_1501075241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14918" y="142852"/>
            <a:ext cx="2214602" cy="2214602"/>
          </a:xfrm>
          <a:prstGeom prst="rect">
            <a:avLst/>
          </a:prstGeom>
          <a:noFill/>
        </p:spPr>
      </p:pic>
      <p:pic>
        <p:nvPicPr>
          <p:cNvPr id="14" name="Picture 3" descr="C:\Users\1\Desktop\КАРТИНКИ 2\izobrazheniye_133582_2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86116" y="0"/>
            <a:ext cx="1571636" cy="1571636"/>
          </a:xfrm>
          <a:prstGeom prst="rect">
            <a:avLst/>
          </a:prstGeom>
          <a:noFill/>
        </p:spPr>
      </p:pic>
      <p:pic>
        <p:nvPicPr>
          <p:cNvPr id="15" name="Picture 2" descr="C:\Users\1\Desktop\КАРТИНКИ 2\ee21fdac07a29fbdb43c6bd032ba983c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-357222" y="3643314"/>
            <a:ext cx="3000396" cy="3000396"/>
          </a:xfrm>
          <a:prstGeom prst="rect">
            <a:avLst/>
          </a:prstGeom>
          <a:noFill/>
        </p:spPr>
      </p:pic>
      <p:pic>
        <p:nvPicPr>
          <p:cNvPr id="2053" name="Picture 5" descr="C:\Users\1\Desktop\КАРТИНКИ 2\kisspng-transparency-tree-planting-oak-5d4580be8ac279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857884" y="3357562"/>
            <a:ext cx="3018223" cy="2682865"/>
          </a:xfrm>
          <a:prstGeom prst="rect">
            <a:avLst/>
          </a:prstGeom>
          <a:noFill/>
        </p:spPr>
      </p:pic>
      <p:pic>
        <p:nvPicPr>
          <p:cNvPr id="2054" name="Picture 6" descr="C:\Users\1\Desktop\28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929454" y="0"/>
            <a:ext cx="1626826" cy="1774819"/>
          </a:xfrm>
          <a:prstGeom prst="rect">
            <a:avLst/>
          </a:prstGeom>
          <a:noFill/>
        </p:spPr>
      </p:pic>
      <p:pic>
        <p:nvPicPr>
          <p:cNvPr id="2056" name="Picture 8" descr="C:\Users\1\Desktop\КАРТИНКИ 2\unnamed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929454" y="1643050"/>
            <a:ext cx="1857388" cy="1857388"/>
          </a:xfrm>
          <a:prstGeom prst="rect">
            <a:avLst/>
          </a:prstGeom>
          <a:noFill/>
        </p:spPr>
      </p:pic>
      <p:pic>
        <p:nvPicPr>
          <p:cNvPr id="5121" name="Picture 1" descr="E:\картинки презентации\s1200 (1)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358082" y="5072074"/>
            <a:ext cx="1968494" cy="1968494"/>
          </a:xfrm>
          <a:prstGeom prst="rect">
            <a:avLst/>
          </a:prstGeom>
          <a:noFill/>
        </p:spPr>
      </p:pic>
      <p:pic>
        <p:nvPicPr>
          <p:cNvPr id="2055" name="Picture 7" descr="C:\Users\1\Desktop\КАРТИНКИ 2\s1200.pn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811936" y="1071546"/>
            <a:ext cx="2188388" cy="1300267"/>
          </a:xfrm>
          <a:prstGeom prst="rect">
            <a:avLst/>
          </a:prstGeom>
          <a:noFill/>
        </p:spPr>
      </p:pic>
      <p:pic>
        <p:nvPicPr>
          <p:cNvPr id="5123" name="Picture 3" descr="https://pngimg.com/uploads/shopping_cart/shopping_cart_PNG66.png"/>
          <p:cNvPicPr>
            <a:picLocks noChangeAspect="1" noChangeArrowheads="1"/>
          </p:cNvPicPr>
          <p:nvPr/>
        </p:nvPicPr>
        <p:blipFill>
          <a:blip r:embed="rId14" cstate="print"/>
          <a:srcRect l="7018" t="13477" r="12281" b="11435"/>
          <a:stretch>
            <a:fillRect/>
          </a:stretch>
        </p:blipFill>
        <p:spPr bwMode="auto">
          <a:xfrm>
            <a:off x="1714480" y="2786058"/>
            <a:ext cx="4071966" cy="3452319"/>
          </a:xfrm>
          <a:prstGeom prst="rect">
            <a:avLst/>
          </a:prstGeom>
          <a:noFill/>
        </p:spPr>
      </p:pic>
      <p:pic>
        <p:nvPicPr>
          <p:cNvPr id="16" name="Picture 8" descr="https://cdn.pixabay.com/photo/2013/03/29/13/39/home-97609_1280.png">
            <a:hlinkClick r:id="rId15" action="ppaction://hlinksldjump"/>
          </p:cNvPr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4286248" y="6033889"/>
            <a:ext cx="808015" cy="824111"/>
          </a:xfrm>
          <a:prstGeom prst="rect">
            <a:avLst/>
          </a:prstGeom>
          <a:noFill/>
        </p:spPr>
      </p:pic>
      <p:sp>
        <p:nvSpPr>
          <p:cNvPr id="17" name="Стрелка влево 16">
            <a:hlinkClick r:id="rId17" action="ppaction://hlinksldjump"/>
          </p:cNvPr>
          <p:cNvSpPr/>
          <p:nvPr/>
        </p:nvSpPr>
        <p:spPr>
          <a:xfrm>
            <a:off x="3500430" y="6215082"/>
            <a:ext cx="642942" cy="500066"/>
          </a:xfrm>
          <a:prstGeom prst="lef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лево 17">
            <a:hlinkClick r:id="rId18" action="ppaction://hlinksldjump"/>
          </p:cNvPr>
          <p:cNvSpPr/>
          <p:nvPr/>
        </p:nvSpPr>
        <p:spPr>
          <a:xfrm rot="10800000">
            <a:off x="5214942" y="6215082"/>
            <a:ext cx="642942" cy="500066"/>
          </a:xfrm>
          <a:prstGeom prst="lef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dissolve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12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h-kakie-molodtsyi (mp3cut.net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0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4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0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7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3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20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4.07407E-6 L 0.17361 0.36458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" y="1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5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20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4.07407E-6 L -0.1599 0.40185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" y="2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1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3.33333E-6 L 0.01528 0.49051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" y="2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0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5.55112E-17 L -0.3908 0.20903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" y="1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6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11022E-16 L 0.25694 -0.21852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" y="-1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 descr="C:\Users\1\Desktop\i (6).jpg"/>
          <p:cNvPicPr>
            <a:picLocks noChangeAspect="1" noChangeArrowheads="1"/>
          </p:cNvPicPr>
          <p:nvPr/>
        </p:nvPicPr>
        <p:blipFill>
          <a:blip r:embed="rId4" cstate="print">
            <a:lum bright="15000"/>
          </a:blip>
          <a:srcRect b="749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082" name="Picture 10" descr="ntmaker.gfto.ru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42976" y="0"/>
            <a:ext cx="6915150" cy="885825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142844" y="928670"/>
            <a:ext cx="900115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Яндекс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картинки</a:t>
            </a:r>
          </a:p>
          <a:p>
            <a:pPr marL="514350" indent="-514350" algn="just"/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6"/>
              </a:rPr>
              <a:t>https://yandex.ru/images/search?text=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  <a:hlinkClick r:id="rId6"/>
              </a:rPr>
              <a:t>гном%20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  <a:hlinkClick r:id="rId6"/>
              </a:rPr>
              <a:t>png&amp;lr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6"/>
              </a:rPr>
              <a:t>=20065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7"/>
              </a:rPr>
              <a:t>https://yandex.ru/images/search?text=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  <a:hlinkClick r:id="rId7"/>
              </a:rPr>
              <a:t>деньги%20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  <a:hlinkClick r:id="rId7"/>
              </a:rPr>
              <a:t>png&amp;lr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7"/>
              </a:rPr>
              <a:t>=20065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8"/>
              </a:rPr>
              <a:t>https://yandex.ru/images/search?text=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  <a:hlinkClick r:id="rId8"/>
              </a:rPr>
              <a:t>сказки%20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  <a:hlinkClick r:id="rId8"/>
              </a:rPr>
              <a:t>png&amp;lr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8"/>
              </a:rPr>
              <a:t>=20065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8" descr="https://cdn.pixabay.com/photo/2013/03/29/13/39/home-97609_1280.png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286248" y="6033889"/>
            <a:ext cx="808015" cy="824111"/>
          </a:xfrm>
          <a:prstGeom prst="rect">
            <a:avLst/>
          </a:prstGeom>
          <a:noFill/>
        </p:spPr>
      </p:pic>
      <p:sp>
        <p:nvSpPr>
          <p:cNvPr id="11" name="Стрелка влево 10">
            <a:hlinkClick r:id="rId11" action="ppaction://hlinksldjump"/>
          </p:cNvPr>
          <p:cNvSpPr/>
          <p:nvPr/>
        </p:nvSpPr>
        <p:spPr>
          <a:xfrm>
            <a:off x="3500430" y="6215082"/>
            <a:ext cx="642942" cy="500066"/>
          </a:xfrm>
          <a:prstGeom prst="lef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3" descr="E:\картинки презентации\picture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14282" y="4572008"/>
            <a:ext cx="1785918" cy="2083571"/>
          </a:xfrm>
          <a:prstGeom prst="rect">
            <a:avLst/>
          </a:prstGeom>
          <a:noFill/>
        </p:spPr>
      </p:pic>
      <p:pic>
        <p:nvPicPr>
          <p:cNvPr id="9" name="Picture 1" descr="E:\картинки презентации\s1200 (1).pn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43702" y="4246564"/>
            <a:ext cx="2611436" cy="261143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  <p:sndAc>
      <p:stSnd>
        <p:snd r:embed="rId3" name="chimes.wav"/>
      </p:stSnd>
    </p:sndAc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620</TotalTime>
  <Words>373</Words>
  <Application>Microsoft Office PowerPoint</Application>
  <PresentationFormat>Экран (4:3)</PresentationFormat>
  <Paragraphs>40</Paragraphs>
  <Slides>7</Slides>
  <Notes>7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Пользователь Windows</cp:lastModifiedBy>
  <cp:revision>66</cp:revision>
  <dcterms:created xsi:type="dcterms:W3CDTF">2020-04-09T12:57:22Z</dcterms:created>
  <dcterms:modified xsi:type="dcterms:W3CDTF">2021-01-31T08:54:00Z</dcterms:modified>
</cp:coreProperties>
</file>