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7" r:id="rId2"/>
    <p:sldId id="256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65" r:id="rId11"/>
    <p:sldId id="293" r:id="rId12"/>
    <p:sldId id="266" r:id="rId13"/>
    <p:sldId id="267" r:id="rId14"/>
    <p:sldId id="279" r:id="rId15"/>
    <p:sldId id="268" r:id="rId16"/>
    <p:sldId id="269" r:id="rId17"/>
    <p:sldId id="270" r:id="rId18"/>
    <p:sldId id="271" r:id="rId19"/>
    <p:sldId id="273" r:id="rId20"/>
    <p:sldId id="276" r:id="rId21"/>
    <p:sldId id="272" r:id="rId22"/>
    <p:sldId id="274" r:id="rId23"/>
    <p:sldId id="275" r:id="rId24"/>
    <p:sldId id="291" r:id="rId25"/>
    <p:sldId id="280" r:id="rId26"/>
    <p:sldId id="281" r:id="rId27"/>
    <p:sldId id="282" r:id="rId28"/>
    <p:sldId id="283" r:id="rId29"/>
    <p:sldId id="287" r:id="rId30"/>
    <p:sldId id="284" r:id="rId31"/>
    <p:sldId id="285" r:id="rId32"/>
    <p:sldId id="286" r:id="rId33"/>
    <p:sldId id="288" r:id="rId34"/>
    <p:sldId id="289" r:id="rId35"/>
    <p:sldId id="290" r:id="rId36"/>
    <p:sldId id="292" r:id="rId37"/>
    <p:sldId id="294" r:id="rId38"/>
    <p:sldId id="295" r:id="rId39"/>
    <p:sldId id="296" r:id="rId40"/>
    <p:sldId id="297" r:id="rId41"/>
    <p:sldId id="299" r:id="rId42"/>
    <p:sldId id="298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61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6A10A7-4FBA-46F2-B237-93E4EE8C6EE1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7661C2-5C57-4B3B-811D-2D30A6A66A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В Карачаево-Черкессии состоялось мероприятие, посвящённое 90- летию народно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0792"/>
            <a:ext cx="9144000" cy="7128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ic.pics.livejournal.com/shahtamanova/44232957/15845/15845_6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Фазу Алиева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854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Родники рождаются в горах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Автор: Алиева Фазу Издательство: Советский писатель Место издания: М. Тип п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03649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836712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5842" name="Picture 2" descr="Родники рождаются в горах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Алиева, Фазу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650" name="AutoShape 2" descr="https://cdn1.ozone.ru/multimedia/10059736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 descr="https://cdn1.ozone.ru/multimedia/10059736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4" name="Picture 6" descr="Фазу алиева когда радость в доме купить с доставкой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324528" cy="70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95736" y="6669360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8674" name="Picture 2" descr="Редкие документы, личные вещи, фотографии, книги, портреты знаменитой поэте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8820472" cy="6453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...яркой, талантливой женщиной, верным товарищем, подругой и коллегой Фазу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data3.proshkolu.ru/content/media/pic/std/3000000/2671000/2670241-13978fa3d00e6e5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46854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Презентация &amp;quot;Жемчужина народной Поэзии- Фазу Алиева&amp;quot; 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12825" y="0"/>
            <a:ext cx="9556825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Конкурс на лучшего чтеца по теме: &amp;quot; Горы - наше настоящее и будущее&amp;qu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s://sammlung.ru/wp-content/uploads/2017/08/7-Alieva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621688" y="-1971600"/>
            <a:ext cx="19050000" cy="952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fsd.multiurok.ru/html/2018/03/27/s_5aba02178a66f/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57706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://narodidag.tmweb.ru/gallery_img/icon_5742cb25355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2115616"/>
            <a:ext cx="11249025" cy="16830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В тексте президентского указа говорится, что госпожа Алиева удостоена высше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Презентация &amp;quot;Жемчужина народной Поэзии- Фазу Алиева&amp;quot; 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43304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9938" name="Picture 2" descr="https://www.bookselect.ru/files/products/31058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62" name="AutoShape 2" descr="https://cdn1.ozone.ru/multimedia/100707318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https://cdn1.ozone.ru/multimedia/100707318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66" name="Picture 6" descr="Книга &amp;quot;Роса выпадает на каждую травинку&amp;quot; Алиева Фазу Гамзатовна -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-243408"/>
            <a:ext cx="8892480" cy="72728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Дагестанские журналисты будут вести телеграм-канал, посвященный творчеству Фазу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950505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986" name="Picture 2" descr="фазу алиева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Текст слайда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6536" cy="70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https://avatars.mds.yandex.net/i?id=11492ccd1686454685b74948a751dcba_l-5235971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Фазу Алиева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Фазу Алиеву принимают в члены Союза писателей Советского Союза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https://avatars.mds.yandex.net/i?id=934a13d30ce76c56cc227890a532ffaa_l-4277039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468544" cy="72728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s://russianpoetry.ru/images/photos/medium/article1840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171400"/>
            <a:ext cx="9324528" cy="70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8130" name="Picture 2" descr="2017. Ф.Г. Алиева (1932–2016), поэт, прозаик (Сцепка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0404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2" name="Picture 2" descr="Запомни, сын мой, Как бы ни был длинен Твой путь по жизни, - До последних д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3250" name="Picture 2" descr="Ведущий: Фазу Алиева - это не просто поэт, писатель, великий талант, она -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4" name="Picture 2" descr="Рамазан Абдулатипов поздравил Фазу Алиеву с днем рождения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5298" name="AutoShape 2" descr="https://shareslide.ru/img/thumbs/a8b995d0f55c59ed5bd35b33fe20d5da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5300" name="AutoShape 4" descr="https://shareslide.ru/img/thumbs/a8b995d0f55c59ed5bd35b33fe20d5da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5302" name="Picture 6" descr="Фазу Алиева-ТАЛИСМАН СТРАНЫ ГОРСегодня в лице Фазу Алиевой Дагестан имеет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396536" cy="70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Просмотр содержимого документа &amp;quot;Фазу Алиева презентация&amp;quot; 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2" name="Picture 2" descr="Культура, Фазу Алие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midag.ru/wp-content/uploads/2021/04/mahachkala-pamyatnik-fazu-aliev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84784" y="-963488"/>
            <a:ext cx="14287500" cy="10513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7346" name="Picture 2" descr="Россия и Дагестан-вместе навеки!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1256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Презентация &amp;quot;Жемчужина народной Поэзии- Фазу Алиева&amp;quot; 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Оркачи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452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s://st03.kakprosto.ru/images/article/2019/4/21/333011_5cbc086e9ac655cbc086e9ac9f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dagpravda.ru/wp-content/uploads/2022/01/IMG_20220118_132046-630x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86509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2530" name="AutoShape 2" descr="https://pastvu.com/_p/a/u/r/j/urjbk1fn52b2v6kry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2" name="AutoShape 4" descr="https://pastvu.com/_p/a/u/r/j/urjbk1fn52b2v6kry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AutoShape 6" descr="https://pastvu.com/_p/a/u/r/j/urjbk1fn52b2v6kry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6" name="AutoShape 8" descr="https://pastvu.com/_p/a/u/r/j/urjbk1fn52b2v6kry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8" name="AutoShape 10" descr="https://pastvu.com/_p/a/u/r/j/urjbk1fn52b2v6kry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40" name="Picture 12" descr="Педагогический институт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42800"/>
            <a:ext cx="9972600" cy="720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0</Words>
  <Application>Microsoft Office PowerPoint</Application>
  <PresentationFormat>Экран (4:3)</PresentationFormat>
  <Paragraphs>0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17</cp:revision>
  <dcterms:created xsi:type="dcterms:W3CDTF">2022-11-12T15:41:14Z</dcterms:created>
  <dcterms:modified xsi:type="dcterms:W3CDTF">2022-11-14T17:35:51Z</dcterms:modified>
</cp:coreProperties>
</file>