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1" d="100"/>
          <a:sy n="91" d="100"/>
        </p:scale>
        <p:origin x="-77" y="1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2325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6664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766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3997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9864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7858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556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0378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6156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1612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8313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C01DF-3120-4B5A-9891-9C3A78E8C50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425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Викторина по теме</a:t>
            </a:r>
            <a:b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 «Из чего состоит наша пища»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57158" y="5500702"/>
            <a:ext cx="2520280" cy="9361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Начать игру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540568" y="3717032"/>
            <a:ext cx="532859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3"/>
            <a:r>
              <a:rPr lang="ru-RU" b="1" dirty="0" err="1">
                <a:solidFill>
                  <a:schemeClr val="accent3">
                    <a:lumMod val="50000"/>
                  </a:schemeClr>
                </a:solidFill>
              </a:rPr>
              <a:t>Учебно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 – методический комплект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3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ДВЕ НЕДЕЛИ В ЛАГЕРЕ ЗДОРОВЬЯ» ДЛЯ ДЕТЕЙ 9-11 ЛЕТ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https://upload2.schoolrm.ru/iblock/d71/d71f1349ca09034d7c3e43faa2f40081/bb6bd9910e9c19c84ca33db40ea2c40f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9381" y="3941208"/>
            <a:ext cx="2808312" cy="28083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85029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2» за 100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340768"/>
            <a:ext cx="8064896" cy="2664296"/>
          </a:xfrm>
        </p:spPr>
        <p:txBody>
          <a:bodyPr>
            <a:normAutofit lnSpcReduction="10000"/>
          </a:bodyPr>
          <a:lstStyle/>
          <a:p>
            <a:r>
              <a:rPr lang="ru-RU" sz="3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ВОПРОС:Помимо</a:t>
            </a:r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жирных кислот в жирах пищи содержатся жирорастворимые вещества. Что это?  И для чего они нужны?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Жирорастворимые витамины. Среди них витамин А, необходимый для нормального зрения; витамин D, противодействующий развитию рахита; витамин Е. Витамины А и D в больших количествах содержатся в жире печени рыб и морских животных, витамина Е больше в растительных маслах.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572264" y="550070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2174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3» за 10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412776"/>
            <a:ext cx="8064896" cy="2016224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 Назовите главную функцию, которую выполняют углеводы в организме. 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Снабжение энергией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57950" y="5715016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514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3» за 20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412776"/>
            <a:ext cx="8064896" cy="266429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 Какова потребность в углеводах детей школьного возраста? 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Потребность детей школьного возраста в углеводах гораздо выше , чем у взрослых — ежедневно с пищей дети должны получать их 400 г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0935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3» за 50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412776"/>
            <a:ext cx="8064896" cy="266429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 	Эти продукты являются источником углеводов?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В качестве источников углеводов используются хлебобулочные изделия, крупы, различные овощи, фрукты, а также сахара и кондитерские изделия.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7618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3» за 100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412776"/>
            <a:ext cx="8064896" cy="266429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	Желательно, чтобы основная потребность в углеводах покрывалась за счет этих продуктов? 	 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Желательно, чтобы основная потребность в углеводах покрывалась за счет овощей и фруктов.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1508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4» за 10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412776"/>
            <a:ext cx="8064896" cy="2229481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 Этот продукт считают чистым углеводом? 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сахар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0233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412776"/>
            <a:ext cx="6460862" cy="2664296"/>
          </a:xfrm>
        </p:spPr>
        <p:txBody>
          <a:bodyPr>
            <a:normAutofit fontScale="70000" lnSpcReduction="20000"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 Эту «башню» от повара можно попробовать в ресторане быстрого питания в Сочи. В его состав входят: булочка с кунжутом, жареное в панировке куриное филе, соус, салат Айсберг, маринованные огурцы и репчатый лук.…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бургер  Шеф Тауэр-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chef – </a:t>
            </a: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повар,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tower - </a:t>
            </a: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башня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2204120" y="701080"/>
            <a:ext cx="5486400" cy="5667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КОТ В МЕШКЕ</a:t>
            </a:r>
          </a:p>
        </p:txBody>
      </p:sp>
      <p:pic>
        <p:nvPicPr>
          <p:cNvPr id="11" name="Picture 6" descr="http://bu-baraholka.ru/upload/normal/sverdlovsk-kot-v-meshke_9088.jpe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216438" y="109485"/>
            <a:ext cx="1933492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4153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4» за 50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412776"/>
            <a:ext cx="8064896" cy="2664296"/>
          </a:xfrm>
        </p:spPr>
        <p:txBody>
          <a:bodyPr>
            <a:normAutofit/>
          </a:bodyPr>
          <a:lstStyle/>
          <a:p>
            <a:pPr lvl="0"/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 	</a:t>
            </a:r>
            <a:r>
              <a:rPr lang="ru-RU" sz="3200" b="1" dirty="0">
                <a:latin typeface="Courier New" panose="02070309020205020404" pitchFamily="49" charset="0"/>
                <a:cs typeface="Courier New" panose="02070309020205020404" pitchFamily="49" charset="0"/>
              </a:rPr>
              <a:t>Каким должно быть соотношение белков, жиров и углеводов в правильном рационе?</a:t>
            </a:r>
          </a:p>
          <a:p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</a:t>
            </a:r>
            <a:r>
              <a:rPr lang="ru-RU" b="1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ответ: В </a:t>
            </a: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правильном рационе соотношение белков, жиров и углеводов должно быть 30%, 30% и 40% соответственно.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5590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4» за </a:t>
            </a:r>
            <a:r>
              <a:rPr lang="ru-RU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100</a:t>
            </a:r>
            <a:endParaRPr lang="ru-RU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412776"/>
            <a:ext cx="8064896" cy="266429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 	</a:t>
            </a:r>
            <a:r>
              <a:rPr lang="ru-RU" sz="3900" b="1" dirty="0">
                <a:latin typeface="Courier New" panose="02070309020205020404" pitchFamily="49" charset="0"/>
                <a:cs typeface="Courier New" panose="02070309020205020404" pitchFamily="49" charset="0"/>
              </a:rPr>
              <a:t>Эти вещества  не обеспечивают организм энергетическим или пластическим материалом, однако совершенно необходимы для обеспечения всех жизненно важных процессов.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</a:t>
            </a:r>
            <a:r>
              <a:rPr lang="ru-RU" b="1" dirty="0" err="1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ответ:Витамины</a:t>
            </a: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endParaRPr lang="ru-RU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7840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980728"/>
            <a:ext cx="8136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Интернет – источники:</a:t>
            </a:r>
          </a:p>
          <a:p>
            <a:endParaRPr lang="ru-RU" sz="2400" dirty="0"/>
          </a:p>
          <a:p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Шаблон презентации: </a:t>
            </a:r>
            <a:r>
              <a:rPr lang="en-US" sz="2400" dirty="0" smtClean="0"/>
              <a:t>https</a:t>
            </a:r>
            <a:r>
              <a:rPr lang="en-US" sz="2400" dirty="0"/>
              <a:t>://xn--j1ahfl.xn--</a:t>
            </a:r>
            <a:r>
              <a:rPr lang="en-US" sz="2400" dirty="0" smtClean="0"/>
              <a:t>p1ai/library/shablon_prezentatcii_svoya_igra_200153.html</a:t>
            </a:r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/>
          </a:p>
          <a:p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Изображение пищевой тарелки на обложке: </a:t>
            </a:r>
            <a:r>
              <a:rPr lang="en-US" sz="2400" dirty="0"/>
              <a:t>https://</a:t>
            </a:r>
            <a:r>
              <a:rPr lang="en-US" sz="2400" dirty="0" smtClean="0"/>
              <a:t>upload2.schoolrm.ru/iblock/d71/d71f1349ca09034d7c3e43faa2f40081/bb6bd9910e9c19c84ca33db40ea2c40f.jpg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577739412"/>
              </p:ext>
            </p:extLst>
          </p:nvPr>
        </p:nvGraphicFramePr>
        <p:xfrm>
          <a:off x="285720" y="428604"/>
          <a:ext cx="8507290" cy="446449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7014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014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014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0145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0145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92899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dirty="0"/>
                        <a:t>КАТЕГОРИИ</a:t>
                      </a:r>
                      <a:endParaRPr lang="ru-RU" sz="3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КАТЕГОРИЯ</a:t>
                      </a:r>
                      <a:r>
                        <a:rPr lang="ru-RU" baseline="0" dirty="0"/>
                        <a:t> 1</a:t>
                      </a:r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2" action="ppaction://hlinksldjump"/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3" action="ppaction://hlinksldjump"/>
                        </a:rPr>
                        <a:t>20</a:t>
                      </a:r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4" action="ppaction://hlinksldjump"/>
                        </a:rPr>
                        <a:t>50</a:t>
                      </a:r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5" action="ppaction://hlinksldjump"/>
                        </a:rPr>
                        <a:t>100</a:t>
                      </a:r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КАТЕГОРИЯ</a:t>
                      </a:r>
                      <a:r>
                        <a:rPr lang="ru-RU" baseline="0" dirty="0"/>
                        <a:t> 2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6" action="ppaction://hlinksldjump"/>
                        </a:rPr>
                        <a:t>10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7" action="ppaction://hlinksldjump"/>
                        </a:rPr>
                        <a:t>20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8" action="ppaction://hlinksldjump"/>
                        </a:rPr>
                        <a:t>50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9" action="ppaction://hlinksldjump"/>
                        </a:rPr>
                        <a:t>100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КАТЕГОРИЯ</a:t>
                      </a:r>
                      <a:r>
                        <a:rPr lang="ru-RU" baseline="0" dirty="0"/>
                        <a:t> 3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10" action="ppaction://hlinksldjump"/>
                        </a:rPr>
                        <a:t>10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11" action="ppaction://hlinksldjump"/>
                        </a:rPr>
                        <a:t>20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12" action="ppaction://hlinksldjump"/>
                        </a:rPr>
                        <a:t>50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13" action="ppaction://hlinksldjump"/>
                        </a:rPr>
                        <a:t>100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КАТЕГОРИЯ</a:t>
                      </a:r>
                      <a:r>
                        <a:rPr lang="ru-RU" baseline="0" dirty="0"/>
                        <a:t> 4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14" action="ppaction://hlinksldjump"/>
                        </a:rPr>
                        <a:t>10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15" action="ppaction://hlinksldjump"/>
                        </a:rPr>
                        <a:t>20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16" action="ppaction://hlinksldjump"/>
                        </a:rPr>
                        <a:t>50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hlinkClick r:id="rId17" action="ppaction://hlinksldjump"/>
                        </a:rPr>
                        <a:t>100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19666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1» за 10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340768"/>
            <a:ext cx="8064896" cy="266429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Основные компоненты входящие в состав пищи являются белки, жиры, углеводы, витамины, минеральные соли.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500826" y="5715016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786" y="2071678"/>
            <a:ext cx="6596022" cy="89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1102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1» за 20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340768"/>
            <a:ext cx="8064896" cy="2745630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	Они являются основным строительным материалом из которого формируются все клетки? 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Белки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215074" y="550070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929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1» за 50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340768"/>
            <a:ext cx="8064896" cy="266429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ВОПРОС:3.	Какую часть человеческого тела составляют белки? 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ответ:1/4 часть человеческого тела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7727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332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1» за 100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340768"/>
            <a:ext cx="8064896" cy="2664296"/>
          </a:xfrm>
        </p:spPr>
        <p:txBody>
          <a:bodyPr>
            <a:normAutofit fontScale="92500" lnSpcReduction="20000"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 Белки состоят из аминокислот. Различают заменимые (12 видов) и незаменимые (8 видов) аминокислоты.  Чем они отличаются?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Заменимые аминокислоты могут быть синтезированы из других органических компонентов, находящихся в клетках. Незаменимые аминокислоты в организме не образуются и поэтому обязательно должны содержаться в продуктах, входящих в ежедневный рацион человека.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594612" y="551723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5344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КОТ В МЕШКЕ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340768"/>
            <a:ext cx="8064896" cy="2664296"/>
          </a:xfrm>
        </p:spPr>
        <p:txBody>
          <a:bodyPr>
            <a:normAutofit lnSpcReduction="10000"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	Этот продукт известного ресторана быстрого питания переводится с английского на русский язык  как БОЛЬШОЙ ВКУСНЫЙ ?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000760" y="5572140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://bu-baraholka.ru/upload/normal/sverdlovsk-kot-v-meshke_9088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910259" y="101679"/>
            <a:ext cx="2298393" cy="2368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Big Tasty – big – </a:t>
            </a: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большой,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tasty – </a:t>
            </a: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вкусный</a:t>
            </a:r>
          </a:p>
        </p:txBody>
      </p:sp>
    </p:spTree>
    <p:extLst>
      <p:ext uri="{BB962C8B-B14F-4D97-AF65-F5344CB8AC3E}">
        <p14:creationId xmlns:p14="http://schemas.microsoft.com/office/powerpoint/2010/main" xmlns="" val="584288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2» за 20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340768"/>
            <a:ext cx="8064896" cy="2664296"/>
          </a:xfrm>
        </p:spPr>
        <p:txBody>
          <a:bodyPr>
            <a:normAutofit fontScale="92500" lnSpcReduction="20000"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	Этот питательный компонент исполняют роль не только энергетического резерва, но и входят в состав структурных частей всех органов и тканей?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Жиры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57950" y="5572140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4922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2» за 50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340768"/>
            <a:ext cx="8064896" cy="2664296"/>
          </a:xfrm>
        </p:spPr>
        <p:txBody>
          <a:bodyPr>
            <a:normAutofit fontScale="92500" lnSpcReduction="20000"/>
          </a:bodyPr>
          <a:lstStyle/>
          <a:p>
            <a:r>
              <a:rPr lang="ru-RU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ВОПРОС:	Детям данной возрастной группы необходимо ежедневно 70–80 г жиров, при этом растительные жиры должны составлять не менее 20 %. Назовите возраст. 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</a:t>
            </a:r>
            <a:r>
              <a:rPr lang="ru-RU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ответ:Младший</a:t>
            </a: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школьный возраст</a:t>
            </a: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500826" y="5572140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3282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919FF"/>
      </a:hlink>
      <a:folHlink>
        <a:srgbClr val="FFFF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</TotalTime>
  <Words>546</Words>
  <Application>Microsoft Office PowerPoint</Application>
  <PresentationFormat>Экран (4:3)</PresentationFormat>
  <Paragraphs>80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Викторина по теме  «Из чего состоит наша пища»</vt:lpstr>
      <vt:lpstr>Слайд 2</vt:lpstr>
      <vt:lpstr>«КАТЕГОРИЯ 1» за 10</vt:lpstr>
      <vt:lpstr>«КАТЕГОРИЯ 1» за 20</vt:lpstr>
      <vt:lpstr>«КАТЕГОРИЯ 1» за 50</vt:lpstr>
      <vt:lpstr>«КАТЕГОРИЯ 1» за 100</vt:lpstr>
      <vt:lpstr>КОТ В МЕШКЕ</vt:lpstr>
      <vt:lpstr>«КАТЕГОРИЯ 2» за 20</vt:lpstr>
      <vt:lpstr>«КАТЕГОРИЯ 2» за 50</vt:lpstr>
      <vt:lpstr>«КАТЕГОРИЯ 2» за 100</vt:lpstr>
      <vt:lpstr>«КАТЕГОРИЯ 3» за 10</vt:lpstr>
      <vt:lpstr>«КАТЕГОРИЯ 3» за 20</vt:lpstr>
      <vt:lpstr>«КАТЕГОРИЯ 3» за 50</vt:lpstr>
      <vt:lpstr>«КАТЕГОРИЯ 3» за 100</vt:lpstr>
      <vt:lpstr>«КАТЕГОРИЯ 4» за 10</vt:lpstr>
      <vt:lpstr>Слайд 16</vt:lpstr>
      <vt:lpstr>«КАТЕГОРИЯ 4» за 50</vt:lpstr>
      <vt:lpstr>«КАТЕГОРИЯ 4» за 100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теме «…»</dc:title>
  <dc:creator>Ксю</dc:creator>
  <cp:lastModifiedBy>Наталья</cp:lastModifiedBy>
  <cp:revision>37</cp:revision>
  <dcterms:created xsi:type="dcterms:W3CDTF">2017-01-13T14:14:40Z</dcterms:created>
  <dcterms:modified xsi:type="dcterms:W3CDTF">2022-02-18T08:30:29Z</dcterms:modified>
</cp:coreProperties>
</file>