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1" r:id="rId1"/>
  </p:sldMasterIdLst>
  <p:notesMasterIdLst>
    <p:notesMasterId r:id="rId9"/>
  </p:notesMasterIdLst>
  <p:sldIdLst>
    <p:sldId id="256" r:id="rId2"/>
    <p:sldId id="269" r:id="rId3"/>
    <p:sldId id="275" r:id="rId4"/>
    <p:sldId id="271" r:id="rId5"/>
    <p:sldId id="270" r:id="rId6"/>
    <p:sldId id="272" r:id="rId7"/>
    <p:sldId id="268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91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108" y="-2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9D156B-DBD8-422F-B034-E1BCCE82C27A}" type="datetimeFigureOut">
              <a:rPr lang="ru-RU" smtClean="0"/>
              <a:pPr/>
              <a:t>05.06.2021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885289-15F4-44FE-846F-5FE82F229A4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0D374F12-F34A-4489-9C7F-8250CFC26A8D}" type="datetimeFigureOut">
              <a:rPr lang="ru-RU" smtClean="0"/>
              <a:pPr/>
              <a:t>05.06.2021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D565851-89EA-4ECF-8D6B-1EB4336746E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306491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74F12-F34A-4489-9C7F-8250CFC26A8D}" type="datetimeFigureOut">
              <a:rPr lang="ru-RU" smtClean="0"/>
              <a:pPr/>
              <a:t>05.06.2021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65851-89EA-4ECF-8D6B-1EB4336746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909479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74F12-F34A-4489-9C7F-8250CFC26A8D}" type="datetimeFigureOut">
              <a:rPr lang="ru-RU" smtClean="0"/>
              <a:pPr/>
              <a:t>05.06.2021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65851-89EA-4ECF-8D6B-1EB4336746E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44954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74F12-F34A-4489-9C7F-8250CFC26A8D}" type="datetimeFigureOut">
              <a:rPr lang="ru-RU" smtClean="0"/>
              <a:pPr/>
              <a:t>05.06.2021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65851-89EA-4ECF-8D6B-1EB4336746E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562994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74F12-F34A-4489-9C7F-8250CFC26A8D}" type="datetimeFigureOut">
              <a:rPr lang="ru-RU" smtClean="0"/>
              <a:pPr/>
              <a:t>05.06.2021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65851-89EA-4ECF-8D6B-1EB4336746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582341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74F12-F34A-4489-9C7F-8250CFC26A8D}" type="datetimeFigureOut">
              <a:rPr lang="ru-RU" smtClean="0"/>
              <a:pPr/>
              <a:t>05.06.2021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65851-89EA-4ECF-8D6B-1EB4336746E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8932657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74F12-F34A-4489-9C7F-8250CFC26A8D}" type="datetimeFigureOut">
              <a:rPr lang="ru-RU" smtClean="0"/>
              <a:pPr/>
              <a:t>05.06.2021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65851-89EA-4ECF-8D6B-1EB4336746E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1153569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74F12-F34A-4489-9C7F-8250CFC26A8D}" type="datetimeFigureOut">
              <a:rPr lang="ru-RU" smtClean="0"/>
              <a:pPr/>
              <a:t>05.06.2021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65851-89EA-4ECF-8D6B-1EB4336746E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6006279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74F12-F34A-4489-9C7F-8250CFC26A8D}" type="datetimeFigureOut">
              <a:rPr lang="ru-RU" smtClean="0"/>
              <a:pPr/>
              <a:t>05.06.2021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65851-89EA-4ECF-8D6B-1EB4336746E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246533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74F12-F34A-4489-9C7F-8250CFC26A8D}" type="datetimeFigureOut">
              <a:rPr lang="ru-RU" smtClean="0"/>
              <a:pPr/>
              <a:t>05.06.2021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65851-89EA-4ECF-8D6B-1EB4336746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60256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74F12-F34A-4489-9C7F-8250CFC26A8D}" type="datetimeFigureOut">
              <a:rPr lang="ru-RU" smtClean="0"/>
              <a:pPr/>
              <a:t>05.06.2021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65851-89EA-4ECF-8D6B-1EB4336746E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092610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74F12-F34A-4489-9C7F-8250CFC26A8D}" type="datetimeFigureOut">
              <a:rPr lang="ru-RU" smtClean="0"/>
              <a:pPr/>
              <a:t>05.06.2021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65851-89EA-4ECF-8D6B-1EB4336746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8305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74F12-F34A-4489-9C7F-8250CFC26A8D}" type="datetimeFigureOut">
              <a:rPr lang="ru-RU" smtClean="0"/>
              <a:pPr/>
              <a:t>05.06.2021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65851-89EA-4ECF-8D6B-1EB4336746E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386809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74F12-F34A-4489-9C7F-8250CFC26A8D}" type="datetimeFigureOut">
              <a:rPr lang="ru-RU" smtClean="0"/>
              <a:pPr/>
              <a:t>05.06.2021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65851-89EA-4ECF-8D6B-1EB4336746E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891589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74F12-F34A-4489-9C7F-8250CFC26A8D}" type="datetimeFigureOut">
              <a:rPr lang="ru-RU" smtClean="0"/>
              <a:pPr/>
              <a:t>05.06.2021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65851-89EA-4ECF-8D6B-1EB4336746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21977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74F12-F34A-4489-9C7F-8250CFC26A8D}" type="datetimeFigureOut">
              <a:rPr lang="ru-RU" smtClean="0"/>
              <a:pPr/>
              <a:t>05.06.2021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65851-89EA-4ECF-8D6B-1EB4336746E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190320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74F12-F34A-4489-9C7F-8250CFC26A8D}" type="datetimeFigureOut">
              <a:rPr lang="ru-RU" smtClean="0"/>
              <a:pPr/>
              <a:t>05.06.2021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65851-89EA-4ECF-8D6B-1EB4336746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68925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D374F12-F34A-4489-9C7F-8250CFC26A8D}" type="datetimeFigureOut">
              <a:rPr lang="ru-RU" smtClean="0"/>
              <a:pPr/>
              <a:t>05.06.2021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D565851-89EA-4ECF-8D6B-1EB4336746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93069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  <p:sldLayoutId id="2147483743" r:id="rId12"/>
    <p:sldLayoutId id="2147483744" r:id="rId13"/>
    <p:sldLayoutId id="2147483745" r:id="rId14"/>
    <p:sldLayoutId id="2147483746" r:id="rId15"/>
    <p:sldLayoutId id="2147483747" r:id="rId16"/>
    <p:sldLayoutId id="2147483748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plickers.com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92397" y="1726276"/>
            <a:ext cx="6815669" cy="1786466"/>
          </a:xfrm>
        </p:spPr>
        <p:txBody>
          <a:bodyPr>
            <a:no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Этапы урока: </a:t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«Квадратные уравнения»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92398" y="3881717"/>
            <a:ext cx="6815669" cy="1096681"/>
          </a:xfrm>
        </p:spPr>
        <p:txBody>
          <a:bodyPr>
            <a:normAutofit/>
          </a:bodyPr>
          <a:lstStyle/>
          <a:p>
            <a:pPr algn="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Евстигнеева Наталья Сергеевна 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учитель математики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первая категория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педагогический стаж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лет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6712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1676404" y="887847"/>
            <a:ext cx="3529768" cy="4705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1674892" y="709126"/>
            <a:ext cx="8713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Организационный момент (структура «МЭНЭДЖ МЭТ»)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94218" y="2245259"/>
            <a:ext cx="5694628" cy="32963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027598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ли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3717" y="1376643"/>
            <a:ext cx="3352800" cy="3028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156448" y="753035"/>
            <a:ext cx="9906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Проверка теоретических знаний с помощью программы «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Plickers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» 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595719" y="4428564"/>
            <a:ext cx="18198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Карточка обучающегося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6139" t="5219" r="11714" b="32622"/>
          <a:stretch>
            <a:fillRect/>
          </a:stretch>
        </p:blipFill>
        <p:spPr bwMode="auto">
          <a:xfrm>
            <a:off x="4419600" y="1282700"/>
            <a:ext cx="7035800" cy="3327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5994400" y="4749800"/>
            <a:ext cx="4191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Рабочий кабинет на сайте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https://www.plickers.com/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69525" y="1367074"/>
            <a:ext cx="3877681" cy="44995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47206" y="1640621"/>
            <a:ext cx="6402379" cy="3284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2609850" y="647700"/>
            <a:ext cx="7200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Применение структуры «Клок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Баддис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0372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3802" y="1165477"/>
            <a:ext cx="3490460" cy="23431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10651" y="3396512"/>
            <a:ext cx="3806551" cy="274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44215" y="1100263"/>
            <a:ext cx="3618799" cy="27265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54919" y="3918907"/>
            <a:ext cx="2735649" cy="181963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9258" y="3454875"/>
            <a:ext cx="3135474" cy="21018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65221" y="1193115"/>
            <a:ext cx="3284929" cy="20548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3182471" y="555812"/>
            <a:ext cx="60242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Применение структуры «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Конэрс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5150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4089" y="1013011"/>
            <a:ext cx="4004319" cy="5251913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3" name="TextBox 2"/>
          <p:cNvSpPr txBox="1"/>
          <p:nvPr/>
        </p:nvSpPr>
        <p:spPr>
          <a:xfrm>
            <a:off x="2770094" y="528918"/>
            <a:ext cx="6499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Применение структуры «Модель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Фрейер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3195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15412" y="2855168"/>
            <a:ext cx="80243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8862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E4E49EB0-FB00-41F5-9359-4843D783A23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1033</TotalTime>
  <Words>54</Words>
  <Application>Microsoft Office PowerPoint</Application>
  <PresentationFormat>Произвольный</PresentationFormat>
  <Paragraphs>10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Натуральные материалы</vt:lpstr>
      <vt:lpstr>Этапы урока:  «Квадратные уравнения»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Методика решения линейных и квадратных уравнений</dc:title>
  <dc:creator>Microsoft</dc:creator>
  <cp:lastModifiedBy>User</cp:lastModifiedBy>
  <cp:revision>62</cp:revision>
  <dcterms:created xsi:type="dcterms:W3CDTF">2019-01-04T05:14:54Z</dcterms:created>
  <dcterms:modified xsi:type="dcterms:W3CDTF">2021-06-05T07:50:37Z</dcterms:modified>
</cp:coreProperties>
</file>