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9" r:id="rId4"/>
    <p:sldId id="261" r:id="rId5"/>
    <p:sldId id="263" r:id="rId6"/>
    <p:sldId id="264" r:id="rId7"/>
    <p:sldId id="265" r:id="rId8"/>
    <p:sldId id="269" r:id="rId9"/>
    <p:sldId id="270" r:id="rId10"/>
    <p:sldId id="271" r:id="rId11"/>
  </p:sldIdLst>
  <p:sldSz cx="9144000" cy="6858000" type="screen4x3"/>
  <p:notesSz cx="6742113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AE315D-1A61-427A-B025-20F45F976C34}" type="doc">
      <dgm:prSet loTypeId="urn:microsoft.com/office/officeart/2005/8/layout/hierarchy4" loCatId="relationship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676C84E3-50B2-46C3-ADD3-FA8B89AC8FFB}">
      <dgm:prSet phldrT="[Текст]"/>
      <dgm:spPr/>
      <dgm:t>
        <a:bodyPr/>
        <a:lstStyle/>
        <a:p>
          <a:r>
            <a:rPr lang="ru-RU" dirty="0" smtClean="0"/>
            <a:t>Скрытые риски</a:t>
          </a:r>
          <a:endParaRPr lang="ru-RU" dirty="0"/>
        </a:p>
      </dgm:t>
    </dgm:pt>
    <dgm:pt modelId="{031F729A-2809-4C66-9F95-322ACBF2C02C}" type="parTrans" cxnId="{321E3E4F-B211-4CBD-8D0E-F244CB8CCD7A}">
      <dgm:prSet/>
      <dgm:spPr/>
      <dgm:t>
        <a:bodyPr/>
        <a:lstStyle/>
        <a:p>
          <a:endParaRPr lang="ru-RU"/>
        </a:p>
      </dgm:t>
    </dgm:pt>
    <dgm:pt modelId="{F8380618-4DC6-4B6E-A8A7-2065BDCC67BC}" type="sibTrans" cxnId="{321E3E4F-B211-4CBD-8D0E-F244CB8CCD7A}">
      <dgm:prSet/>
      <dgm:spPr/>
      <dgm:t>
        <a:bodyPr/>
        <a:lstStyle/>
        <a:p>
          <a:endParaRPr lang="ru-RU"/>
        </a:p>
      </dgm:t>
    </dgm:pt>
    <dgm:pt modelId="{D464D0BC-AC1E-44AA-BAB3-728B5F54B4E4}">
      <dgm:prSet phldrT="[Текст]"/>
      <dgm:spPr/>
      <dgm:t>
        <a:bodyPr/>
        <a:lstStyle/>
        <a:p>
          <a:r>
            <a:rPr lang="ru-RU" dirty="0" smtClean="0"/>
            <a:t>Очевидные недостатки</a:t>
          </a:r>
          <a:endParaRPr lang="ru-RU" dirty="0"/>
        </a:p>
      </dgm:t>
    </dgm:pt>
    <dgm:pt modelId="{F0C8DD3E-794D-4C2E-9209-11F571677A46}" type="parTrans" cxnId="{087EC793-B917-42DA-BC6C-024B63CCD791}">
      <dgm:prSet/>
      <dgm:spPr/>
      <dgm:t>
        <a:bodyPr/>
        <a:lstStyle/>
        <a:p>
          <a:endParaRPr lang="ru-RU"/>
        </a:p>
      </dgm:t>
    </dgm:pt>
    <dgm:pt modelId="{23BB9B78-777E-4611-8E2B-EEB5D8B1B3F2}" type="sibTrans" cxnId="{087EC793-B917-42DA-BC6C-024B63CCD791}">
      <dgm:prSet/>
      <dgm:spPr/>
      <dgm:t>
        <a:bodyPr/>
        <a:lstStyle/>
        <a:p>
          <a:endParaRPr lang="ru-RU"/>
        </a:p>
      </dgm:t>
    </dgm:pt>
    <dgm:pt modelId="{1BBAA3D7-EDC4-4C37-99A8-E80796737DF2}">
      <dgm:prSet phldrT="[Текст]"/>
      <dgm:spPr/>
      <dgm:t>
        <a:bodyPr/>
        <a:lstStyle/>
        <a:p>
          <a:r>
            <a:rPr lang="ru-RU" dirty="0" smtClean="0"/>
            <a:t>Преимущества курения</a:t>
          </a:r>
          <a:endParaRPr lang="ru-RU" dirty="0"/>
        </a:p>
      </dgm:t>
    </dgm:pt>
    <dgm:pt modelId="{9F374F4A-A912-4DCF-9DCF-28B1D86059E0}" type="sibTrans" cxnId="{0AE77228-DCD2-44E9-86EB-61358DA4D83F}">
      <dgm:prSet/>
      <dgm:spPr/>
      <dgm:t>
        <a:bodyPr/>
        <a:lstStyle/>
        <a:p>
          <a:endParaRPr lang="ru-RU"/>
        </a:p>
      </dgm:t>
    </dgm:pt>
    <dgm:pt modelId="{109702D1-A28D-4A79-8720-FFCB46EAB70C}" type="parTrans" cxnId="{0AE77228-DCD2-44E9-86EB-61358DA4D83F}">
      <dgm:prSet/>
      <dgm:spPr/>
      <dgm:t>
        <a:bodyPr/>
        <a:lstStyle/>
        <a:p>
          <a:endParaRPr lang="ru-RU"/>
        </a:p>
      </dgm:t>
    </dgm:pt>
    <dgm:pt modelId="{2E372ECE-41D4-42CF-A892-28E91E70E5BD}">
      <dgm:prSet phldrT="[Текст]"/>
      <dgm:spPr/>
      <dgm:t>
        <a:bodyPr/>
        <a:lstStyle/>
        <a:p>
          <a:r>
            <a:rPr lang="ru-RU" dirty="0" smtClean="0"/>
            <a:t>«Цена вопроса»</a:t>
          </a:r>
          <a:endParaRPr lang="ru-RU" dirty="0"/>
        </a:p>
      </dgm:t>
    </dgm:pt>
    <dgm:pt modelId="{0B525CAE-B30D-4D71-8D30-9F08961CA684}" type="sibTrans" cxnId="{AB3246BC-F8BE-4140-A780-22B58885A92C}">
      <dgm:prSet/>
      <dgm:spPr/>
      <dgm:t>
        <a:bodyPr/>
        <a:lstStyle/>
        <a:p>
          <a:endParaRPr lang="ru-RU"/>
        </a:p>
      </dgm:t>
    </dgm:pt>
    <dgm:pt modelId="{552ACACF-E32C-4563-8A32-0AD9AD54234C}" type="parTrans" cxnId="{AB3246BC-F8BE-4140-A780-22B58885A92C}">
      <dgm:prSet/>
      <dgm:spPr/>
      <dgm:t>
        <a:bodyPr/>
        <a:lstStyle/>
        <a:p>
          <a:endParaRPr lang="ru-RU"/>
        </a:p>
      </dgm:t>
    </dgm:pt>
    <dgm:pt modelId="{003A5FBA-6D36-4694-861C-BF82E52FA5FF}">
      <dgm:prSet phldrT="[Текст]"/>
      <dgm:spPr/>
      <dgm:t>
        <a:bodyPr/>
        <a:lstStyle/>
        <a:p>
          <a:endParaRPr lang="ru-RU" dirty="0"/>
        </a:p>
      </dgm:t>
    </dgm:pt>
    <dgm:pt modelId="{2B23D4CC-730D-4700-874D-D5C30AF03F41}" type="parTrans" cxnId="{A581CEAA-6E2B-461F-AEBA-1AFDA1ED7A3F}">
      <dgm:prSet/>
      <dgm:spPr/>
      <dgm:t>
        <a:bodyPr/>
        <a:lstStyle/>
        <a:p>
          <a:endParaRPr lang="ru-RU"/>
        </a:p>
      </dgm:t>
    </dgm:pt>
    <dgm:pt modelId="{9DF3BDEE-EA02-4CC5-BCD0-2D8ED7C854CE}" type="sibTrans" cxnId="{A581CEAA-6E2B-461F-AEBA-1AFDA1ED7A3F}">
      <dgm:prSet/>
      <dgm:spPr/>
      <dgm:t>
        <a:bodyPr/>
        <a:lstStyle/>
        <a:p>
          <a:endParaRPr lang="ru-RU"/>
        </a:p>
      </dgm:t>
    </dgm:pt>
    <dgm:pt modelId="{B8915126-68EB-4F74-BD2B-A27A1678D5A0}">
      <dgm:prSet phldrT="[Текст]"/>
      <dgm:spPr/>
      <dgm:t>
        <a:bodyPr/>
        <a:lstStyle/>
        <a:p>
          <a:endParaRPr lang="ru-RU" dirty="0"/>
        </a:p>
      </dgm:t>
    </dgm:pt>
    <dgm:pt modelId="{B7397F27-B602-4488-AEA2-C10C69DA87FC}" type="parTrans" cxnId="{FC7CF9FF-2BF3-445F-937B-EDB92A97A8EF}">
      <dgm:prSet/>
      <dgm:spPr/>
      <dgm:t>
        <a:bodyPr/>
        <a:lstStyle/>
        <a:p>
          <a:endParaRPr lang="ru-RU"/>
        </a:p>
      </dgm:t>
    </dgm:pt>
    <dgm:pt modelId="{6D5ABA59-7A63-49C8-A630-4955EDA96BEA}" type="sibTrans" cxnId="{FC7CF9FF-2BF3-445F-937B-EDB92A97A8EF}">
      <dgm:prSet/>
      <dgm:spPr/>
      <dgm:t>
        <a:bodyPr/>
        <a:lstStyle/>
        <a:p>
          <a:endParaRPr lang="ru-RU"/>
        </a:p>
      </dgm:t>
    </dgm:pt>
    <dgm:pt modelId="{62CF68A0-FCF6-416E-9259-82F1F8E3CBEE}">
      <dgm:prSet phldrT="[Текст]"/>
      <dgm:spPr/>
      <dgm:t>
        <a:bodyPr/>
        <a:lstStyle/>
        <a:p>
          <a:endParaRPr lang="ru-RU" dirty="0"/>
        </a:p>
      </dgm:t>
    </dgm:pt>
    <dgm:pt modelId="{F77C64D8-1410-44C8-9CA1-E84E85EEBD6A}" type="parTrans" cxnId="{25DBBE85-EC82-4A73-842F-2032ACFDBF3E}">
      <dgm:prSet/>
      <dgm:spPr/>
      <dgm:t>
        <a:bodyPr/>
        <a:lstStyle/>
        <a:p>
          <a:endParaRPr lang="ru-RU"/>
        </a:p>
      </dgm:t>
    </dgm:pt>
    <dgm:pt modelId="{1C0993AD-BCB2-441F-B369-24786C2AA181}" type="sibTrans" cxnId="{25DBBE85-EC82-4A73-842F-2032ACFDBF3E}">
      <dgm:prSet/>
      <dgm:spPr/>
      <dgm:t>
        <a:bodyPr/>
        <a:lstStyle/>
        <a:p>
          <a:endParaRPr lang="ru-RU"/>
        </a:p>
      </dgm:t>
    </dgm:pt>
    <dgm:pt modelId="{0EB32F46-80EA-437B-B8A3-139B6259C31F}" type="pres">
      <dgm:prSet presAssocID="{CCAE315D-1A61-427A-B025-20F45F976C3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0AD8110-C8D8-4776-BEA4-C53453869538}" type="pres">
      <dgm:prSet presAssocID="{1BBAA3D7-EDC4-4C37-99A8-E80796737DF2}" presName="vertOne" presStyleCnt="0"/>
      <dgm:spPr/>
    </dgm:pt>
    <dgm:pt modelId="{FEE21132-3CA5-45DF-B525-51EB139B3A62}" type="pres">
      <dgm:prSet presAssocID="{1BBAA3D7-EDC4-4C37-99A8-E80796737DF2}" presName="txOne" presStyleLbl="node0" presStyleIdx="0" presStyleCnt="2" custScaleY="523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1FF89BF-B763-48F9-A91C-2057260C5DEB}" type="pres">
      <dgm:prSet presAssocID="{1BBAA3D7-EDC4-4C37-99A8-E80796737DF2}" presName="parTransOne" presStyleCnt="0"/>
      <dgm:spPr/>
    </dgm:pt>
    <dgm:pt modelId="{F3780E9A-24B7-4E25-8D39-CD1644D4F3EE}" type="pres">
      <dgm:prSet presAssocID="{1BBAA3D7-EDC4-4C37-99A8-E80796737DF2}" presName="horzOne" presStyleCnt="0"/>
      <dgm:spPr/>
    </dgm:pt>
    <dgm:pt modelId="{ED482F83-09FC-4AEE-9748-36A002B3DF44}" type="pres">
      <dgm:prSet presAssocID="{003A5FBA-6D36-4694-861C-BF82E52FA5FF}" presName="vertTwo" presStyleCnt="0"/>
      <dgm:spPr/>
    </dgm:pt>
    <dgm:pt modelId="{E0961F24-FF72-4073-9602-109187D0741C}" type="pres">
      <dgm:prSet presAssocID="{003A5FBA-6D36-4694-861C-BF82E52FA5FF}" presName="txTwo" presStyleLbl="node2" presStyleIdx="0" presStyleCnt="3" custScaleY="1488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DC1F6E-85C7-415A-988C-5CC1684A3180}" type="pres">
      <dgm:prSet presAssocID="{003A5FBA-6D36-4694-861C-BF82E52FA5FF}" presName="horzTwo" presStyleCnt="0"/>
      <dgm:spPr/>
    </dgm:pt>
    <dgm:pt modelId="{D4895182-3A0F-4AF5-8C26-FF037AD2B1E1}" type="pres">
      <dgm:prSet presAssocID="{9F374F4A-A912-4DCF-9DCF-28B1D86059E0}" presName="sibSpaceOne" presStyleCnt="0"/>
      <dgm:spPr/>
    </dgm:pt>
    <dgm:pt modelId="{052A840B-14D2-4305-A4F9-1680F0F37EA9}" type="pres">
      <dgm:prSet presAssocID="{2E372ECE-41D4-42CF-A892-28E91E70E5BD}" presName="vertOne" presStyleCnt="0"/>
      <dgm:spPr/>
    </dgm:pt>
    <dgm:pt modelId="{3D8278BC-7E9C-4995-A5B8-286370FEEF04}" type="pres">
      <dgm:prSet presAssocID="{2E372ECE-41D4-42CF-A892-28E91E70E5BD}" presName="txOne" presStyleLbl="node0" presStyleIdx="1" presStyleCnt="2" custScaleY="512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E726854-DF08-4C69-9D3D-BB05CC3FB9EF}" type="pres">
      <dgm:prSet presAssocID="{2E372ECE-41D4-42CF-A892-28E91E70E5BD}" presName="parTransOne" presStyleCnt="0"/>
      <dgm:spPr/>
    </dgm:pt>
    <dgm:pt modelId="{C57B60FD-E195-46AB-AF46-9E19AC97D6C7}" type="pres">
      <dgm:prSet presAssocID="{2E372ECE-41D4-42CF-A892-28E91E70E5BD}" presName="horzOne" presStyleCnt="0"/>
      <dgm:spPr/>
    </dgm:pt>
    <dgm:pt modelId="{96B7E15B-A28C-441A-BDE0-C40355ACD6DB}" type="pres">
      <dgm:prSet presAssocID="{676C84E3-50B2-46C3-ADD3-FA8B89AC8FFB}" presName="vertTwo" presStyleCnt="0"/>
      <dgm:spPr/>
    </dgm:pt>
    <dgm:pt modelId="{1244F2D7-6ED5-420B-9DA1-4EAD06FDCB5D}" type="pres">
      <dgm:prSet presAssocID="{676C84E3-50B2-46C3-ADD3-FA8B89AC8FFB}" presName="txTwo" presStyleLbl="node2" presStyleIdx="1" presStyleCnt="3" custScaleY="41054" custLinFactX="7754" custLinFactNeighborX="100000" custLinFactNeighborY="-418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A8214C5-08DB-420A-972F-D0EB75A411C1}" type="pres">
      <dgm:prSet presAssocID="{676C84E3-50B2-46C3-ADD3-FA8B89AC8FFB}" presName="parTransTwo" presStyleCnt="0"/>
      <dgm:spPr/>
    </dgm:pt>
    <dgm:pt modelId="{5A0D0EAD-9741-4B67-9ECE-A63BE0AD73A3}" type="pres">
      <dgm:prSet presAssocID="{676C84E3-50B2-46C3-ADD3-FA8B89AC8FFB}" presName="horzTwo" presStyleCnt="0"/>
      <dgm:spPr/>
    </dgm:pt>
    <dgm:pt modelId="{AF62F058-F99F-4347-BEBB-D3524BBEBD1E}" type="pres">
      <dgm:prSet presAssocID="{62CF68A0-FCF6-416E-9259-82F1F8E3CBEE}" presName="vertThree" presStyleCnt="0"/>
      <dgm:spPr/>
    </dgm:pt>
    <dgm:pt modelId="{7A55790B-7797-46BF-8E7B-9F457EA4A215}" type="pres">
      <dgm:prSet presAssocID="{62CF68A0-FCF6-416E-9259-82F1F8E3CBEE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A2BD6FE-BF22-44D7-93E8-36B5586350B0}" type="pres">
      <dgm:prSet presAssocID="{62CF68A0-FCF6-416E-9259-82F1F8E3CBEE}" presName="horzThree" presStyleCnt="0"/>
      <dgm:spPr/>
    </dgm:pt>
    <dgm:pt modelId="{9D03019A-7472-4306-8002-6D86586F95AE}" type="pres">
      <dgm:prSet presAssocID="{F8380618-4DC6-4B6E-A8A7-2065BDCC67BC}" presName="sibSpaceTwo" presStyleCnt="0"/>
      <dgm:spPr/>
    </dgm:pt>
    <dgm:pt modelId="{88EC0328-F8DE-4A1D-B771-7C4310393864}" type="pres">
      <dgm:prSet presAssocID="{D464D0BC-AC1E-44AA-BAB3-728B5F54B4E4}" presName="vertTwo" presStyleCnt="0"/>
      <dgm:spPr/>
    </dgm:pt>
    <dgm:pt modelId="{69C6F8BE-DDEB-4B76-944F-CADB9F07E413}" type="pres">
      <dgm:prSet presAssocID="{D464D0BC-AC1E-44AA-BAB3-728B5F54B4E4}" presName="txTwo" presStyleLbl="node2" presStyleIdx="2" presStyleCnt="3" custScaleY="41054" custLinFactX="-8627" custLinFactNeighborX="-100000" custLinFactNeighborY="-418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30FC7F-2417-44D5-B858-21402514C8C9}" type="pres">
      <dgm:prSet presAssocID="{D464D0BC-AC1E-44AA-BAB3-728B5F54B4E4}" presName="parTransTwo" presStyleCnt="0"/>
      <dgm:spPr/>
    </dgm:pt>
    <dgm:pt modelId="{22D43C37-29A3-4166-AD56-0DFF1FF211C0}" type="pres">
      <dgm:prSet presAssocID="{D464D0BC-AC1E-44AA-BAB3-728B5F54B4E4}" presName="horzTwo" presStyleCnt="0"/>
      <dgm:spPr/>
    </dgm:pt>
    <dgm:pt modelId="{F6D02F74-F534-4867-B2F2-083429E50F6B}" type="pres">
      <dgm:prSet presAssocID="{B8915126-68EB-4F74-BD2B-A27A1678D5A0}" presName="vertThree" presStyleCnt="0"/>
      <dgm:spPr/>
    </dgm:pt>
    <dgm:pt modelId="{402EBB90-87FD-4FA6-86E9-3F9DA9BBC510}" type="pres">
      <dgm:prSet presAssocID="{B8915126-68EB-4F74-BD2B-A27A1678D5A0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07A52E-AF68-4438-ACBF-8018F6DA150C}" type="pres">
      <dgm:prSet presAssocID="{B8915126-68EB-4F74-BD2B-A27A1678D5A0}" presName="horzThree" presStyleCnt="0"/>
      <dgm:spPr/>
    </dgm:pt>
  </dgm:ptLst>
  <dgm:cxnLst>
    <dgm:cxn modelId="{0AE77228-DCD2-44E9-86EB-61358DA4D83F}" srcId="{CCAE315D-1A61-427A-B025-20F45F976C34}" destId="{1BBAA3D7-EDC4-4C37-99A8-E80796737DF2}" srcOrd="0" destOrd="0" parTransId="{109702D1-A28D-4A79-8720-FFCB46EAB70C}" sibTransId="{9F374F4A-A912-4DCF-9DCF-28B1D86059E0}"/>
    <dgm:cxn modelId="{25DBBE85-EC82-4A73-842F-2032ACFDBF3E}" srcId="{676C84E3-50B2-46C3-ADD3-FA8B89AC8FFB}" destId="{62CF68A0-FCF6-416E-9259-82F1F8E3CBEE}" srcOrd="0" destOrd="0" parTransId="{F77C64D8-1410-44C8-9CA1-E84E85EEBD6A}" sibTransId="{1C0993AD-BCB2-441F-B369-24786C2AA181}"/>
    <dgm:cxn modelId="{9FD21617-3E33-4587-A481-A263C3012B4A}" type="presOf" srcId="{B8915126-68EB-4F74-BD2B-A27A1678D5A0}" destId="{402EBB90-87FD-4FA6-86E9-3F9DA9BBC510}" srcOrd="0" destOrd="0" presId="urn:microsoft.com/office/officeart/2005/8/layout/hierarchy4"/>
    <dgm:cxn modelId="{036A411F-6404-4E07-8941-002A1545D62F}" type="presOf" srcId="{1BBAA3D7-EDC4-4C37-99A8-E80796737DF2}" destId="{FEE21132-3CA5-45DF-B525-51EB139B3A62}" srcOrd="0" destOrd="0" presId="urn:microsoft.com/office/officeart/2005/8/layout/hierarchy4"/>
    <dgm:cxn modelId="{AB3246BC-F8BE-4140-A780-22B58885A92C}" srcId="{CCAE315D-1A61-427A-B025-20F45F976C34}" destId="{2E372ECE-41D4-42CF-A892-28E91E70E5BD}" srcOrd="1" destOrd="0" parTransId="{552ACACF-E32C-4563-8A32-0AD9AD54234C}" sibTransId="{0B525CAE-B30D-4D71-8D30-9F08961CA684}"/>
    <dgm:cxn modelId="{6828609E-E127-4CD6-801C-F88F141E28B5}" type="presOf" srcId="{003A5FBA-6D36-4694-861C-BF82E52FA5FF}" destId="{E0961F24-FF72-4073-9602-109187D0741C}" srcOrd="0" destOrd="0" presId="urn:microsoft.com/office/officeart/2005/8/layout/hierarchy4"/>
    <dgm:cxn modelId="{A581CEAA-6E2B-461F-AEBA-1AFDA1ED7A3F}" srcId="{1BBAA3D7-EDC4-4C37-99A8-E80796737DF2}" destId="{003A5FBA-6D36-4694-861C-BF82E52FA5FF}" srcOrd="0" destOrd="0" parTransId="{2B23D4CC-730D-4700-874D-D5C30AF03F41}" sibTransId="{9DF3BDEE-EA02-4CC5-BCD0-2D8ED7C854CE}"/>
    <dgm:cxn modelId="{087EC793-B917-42DA-BC6C-024B63CCD791}" srcId="{2E372ECE-41D4-42CF-A892-28E91E70E5BD}" destId="{D464D0BC-AC1E-44AA-BAB3-728B5F54B4E4}" srcOrd="1" destOrd="0" parTransId="{F0C8DD3E-794D-4C2E-9209-11F571677A46}" sibTransId="{23BB9B78-777E-4611-8E2B-EEB5D8B1B3F2}"/>
    <dgm:cxn modelId="{DF2BBDBC-14AF-4CC9-968A-9D95D4F1D6CA}" type="presOf" srcId="{2E372ECE-41D4-42CF-A892-28E91E70E5BD}" destId="{3D8278BC-7E9C-4995-A5B8-286370FEEF04}" srcOrd="0" destOrd="0" presId="urn:microsoft.com/office/officeart/2005/8/layout/hierarchy4"/>
    <dgm:cxn modelId="{A11E85FD-C0D4-422E-84C8-A3095E45628D}" type="presOf" srcId="{62CF68A0-FCF6-416E-9259-82F1F8E3CBEE}" destId="{7A55790B-7797-46BF-8E7B-9F457EA4A215}" srcOrd="0" destOrd="0" presId="urn:microsoft.com/office/officeart/2005/8/layout/hierarchy4"/>
    <dgm:cxn modelId="{1C338550-BA72-450E-B71D-DE107ED358F8}" type="presOf" srcId="{CCAE315D-1A61-427A-B025-20F45F976C34}" destId="{0EB32F46-80EA-437B-B8A3-139B6259C31F}" srcOrd="0" destOrd="0" presId="urn:microsoft.com/office/officeart/2005/8/layout/hierarchy4"/>
    <dgm:cxn modelId="{321E3E4F-B211-4CBD-8D0E-F244CB8CCD7A}" srcId="{2E372ECE-41D4-42CF-A892-28E91E70E5BD}" destId="{676C84E3-50B2-46C3-ADD3-FA8B89AC8FFB}" srcOrd="0" destOrd="0" parTransId="{031F729A-2809-4C66-9F95-322ACBF2C02C}" sibTransId="{F8380618-4DC6-4B6E-A8A7-2065BDCC67BC}"/>
    <dgm:cxn modelId="{FC7CF9FF-2BF3-445F-937B-EDB92A97A8EF}" srcId="{D464D0BC-AC1E-44AA-BAB3-728B5F54B4E4}" destId="{B8915126-68EB-4F74-BD2B-A27A1678D5A0}" srcOrd="0" destOrd="0" parTransId="{B7397F27-B602-4488-AEA2-C10C69DA87FC}" sibTransId="{6D5ABA59-7A63-49C8-A630-4955EDA96BEA}"/>
    <dgm:cxn modelId="{57F78AED-5D1E-4499-9BF2-EBA2790BBB2C}" type="presOf" srcId="{D464D0BC-AC1E-44AA-BAB3-728B5F54B4E4}" destId="{69C6F8BE-DDEB-4B76-944F-CADB9F07E413}" srcOrd="0" destOrd="0" presId="urn:microsoft.com/office/officeart/2005/8/layout/hierarchy4"/>
    <dgm:cxn modelId="{6B7D3C17-929E-4601-A6B2-2081118AAA2E}" type="presOf" srcId="{676C84E3-50B2-46C3-ADD3-FA8B89AC8FFB}" destId="{1244F2D7-6ED5-420B-9DA1-4EAD06FDCB5D}" srcOrd="0" destOrd="0" presId="urn:microsoft.com/office/officeart/2005/8/layout/hierarchy4"/>
    <dgm:cxn modelId="{8D45FCDB-4C65-4195-A160-67BC5C409534}" type="presParOf" srcId="{0EB32F46-80EA-437B-B8A3-139B6259C31F}" destId="{20AD8110-C8D8-4776-BEA4-C53453869538}" srcOrd="0" destOrd="0" presId="urn:microsoft.com/office/officeart/2005/8/layout/hierarchy4"/>
    <dgm:cxn modelId="{CF4FCF99-37BC-4B35-8D8D-4AC95255C6BF}" type="presParOf" srcId="{20AD8110-C8D8-4776-BEA4-C53453869538}" destId="{FEE21132-3CA5-45DF-B525-51EB139B3A62}" srcOrd="0" destOrd="0" presId="urn:microsoft.com/office/officeart/2005/8/layout/hierarchy4"/>
    <dgm:cxn modelId="{CAE1181A-EB7E-4C2C-9EE1-BA5666A74991}" type="presParOf" srcId="{20AD8110-C8D8-4776-BEA4-C53453869538}" destId="{41FF89BF-B763-48F9-A91C-2057260C5DEB}" srcOrd="1" destOrd="0" presId="urn:microsoft.com/office/officeart/2005/8/layout/hierarchy4"/>
    <dgm:cxn modelId="{5B905C9A-8E40-4994-8038-F42CD142D23A}" type="presParOf" srcId="{20AD8110-C8D8-4776-BEA4-C53453869538}" destId="{F3780E9A-24B7-4E25-8D39-CD1644D4F3EE}" srcOrd="2" destOrd="0" presId="urn:microsoft.com/office/officeart/2005/8/layout/hierarchy4"/>
    <dgm:cxn modelId="{F409EEB9-E2DA-4177-B58F-9D6D1C859B11}" type="presParOf" srcId="{F3780E9A-24B7-4E25-8D39-CD1644D4F3EE}" destId="{ED482F83-09FC-4AEE-9748-36A002B3DF44}" srcOrd="0" destOrd="0" presId="urn:microsoft.com/office/officeart/2005/8/layout/hierarchy4"/>
    <dgm:cxn modelId="{D4073021-845A-48DF-8A77-0286DBC6E4B3}" type="presParOf" srcId="{ED482F83-09FC-4AEE-9748-36A002B3DF44}" destId="{E0961F24-FF72-4073-9602-109187D0741C}" srcOrd="0" destOrd="0" presId="urn:microsoft.com/office/officeart/2005/8/layout/hierarchy4"/>
    <dgm:cxn modelId="{E7C55871-DBE8-4479-AB60-57F9B49E3543}" type="presParOf" srcId="{ED482F83-09FC-4AEE-9748-36A002B3DF44}" destId="{4FDC1F6E-85C7-415A-988C-5CC1684A3180}" srcOrd="1" destOrd="0" presId="urn:microsoft.com/office/officeart/2005/8/layout/hierarchy4"/>
    <dgm:cxn modelId="{40A039D9-A54C-44D6-AD19-E0DCE2D70B74}" type="presParOf" srcId="{0EB32F46-80EA-437B-B8A3-139B6259C31F}" destId="{D4895182-3A0F-4AF5-8C26-FF037AD2B1E1}" srcOrd="1" destOrd="0" presId="urn:microsoft.com/office/officeart/2005/8/layout/hierarchy4"/>
    <dgm:cxn modelId="{D15F5213-ED8D-4CAC-957E-50E82C1A4236}" type="presParOf" srcId="{0EB32F46-80EA-437B-B8A3-139B6259C31F}" destId="{052A840B-14D2-4305-A4F9-1680F0F37EA9}" srcOrd="2" destOrd="0" presId="urn:microsoft.com/office/officeart/2005/8/layout/hierarchy4"/>
    <dgm:cxn modelId="{2B7C0D37-4FA3-443A-BFBF-30804665D313}" type="presParOf" srcId="{052A840B-14D2-4305-A4F9-1680F0F37EA9}" destId="{3D8278BC-7E9C-4995-A5B8-286370FEEF04}" srcOrd="0" destOrd="0" presId="urn:microsoft.com/office/officeart/2005/8/layout/hierarchy4"/>
    <dgm:cxn modelId="{2826228F-8F52-4BF9-8A35-2D973823E155}" type="presParOf" srcId="{052A840B-14D2-4305-A4F9-1680F0F37EA9}" destId="{CE726854-DF08-4C69-9D3D-BB05CC3FB9EF}" srcOrd="1" destOrd="0" presId="urn:microsoft.com/office/officeart/2005/8/layout/hierarchy4"/>
    <dgm:cxn modelId="{474FAE27-533B-486A-A8CE-EA70C4E0B088}" type="presParOf" srcId="{052A840B-14D2-4305-A4F9-1680F0F37EA9}" destId="{C57B60FD-E195-46AB-AF46-9E19AC97D6C7}" srcOrd="2" destOrd="0" presId="urn:microsoft.com/office/officeart/2005/8/layout/hierarchy4"/>
    <dgm:cxn modelId="{8CCE5B59-A81B-4F49-BC70-6B05853F3DF8}" type="presParOf" srcId="{C57B60FD-E195-46AB-AF46-9E19AC97D6C7}" destId="{96B7E15B-A28C-441A-BDE0-C40355ACD6DB}" srcOrd="0" destOrd="0" presId="urn:microsoft.com/office/officeart/2005/8/layout/hierarchy4"/>
    <dgm:cxn modelId="{0A12B891-F39F-4120-9F41-A5B91DEE099A}" type="presParOf" srcId="{96B7E15B-A28C-441A-BDE0-C40355ACD6DB}" destId="{1244F2D7-6ED5-420B-9DA1-4EAD06FDCB5D}" srcOrd="0" destOrd="0" presId="urn:microsoft.com/office/officeart/2005/8/layout/hierarchy4"/>
    <dgm:cxn modelId="{DC7AF590-829B-43C8-85C0-8FC0E359B574}" type="presParOf" srcId="{96B7E15B-A28C-441A-BDE0-C40355ACD6DB}" destId="{FA8214C5-08DB-420A-972F-D0EB75A411C1}" srcOrd="1" destOrd="0" presId="urn:microsoft.com/office/officeart/2005/8/layout/hierarchy4"/>
    <dgm:cxn modelId="{F130BE69-4001-4949-95F2-0227424D1B28}" type="presParOf" srcId="{96B7E15B-A28C-441A-BDE0-C40355ACD6DB}" destId="{5A0D0EAD-9741-4B67-9ECE-A63BE0AD73A3}" srcOrd="2" destOrd="0" presId="urn:microsoft.com/office/officeart/2005/8/layout/hierarchy4"/>
    <dgm:cxn modelId="{930EB1EF-9174-4F9E-BB6D-786BCC035930}" type="presParOf" srcId="{5A0D0EAD-9741-4B67-9ECE-A63BE0AD73A3}" destId="{AF62F058-F99F-4347-BEBB-D3524BBEBD1E}" srcOrd="0" destOrd="0" presId="urn:microsoft.com/office/officeart/2005/8/layout/hierarchy4"/>
    <dgm:cxn modelId="{4C912FF5-3122-4C19-AD82-9179C27D52DA}" type="presParOf" srcId="{AF62F058-F99F-4347-BEBB-D3524BBEBD1E}" destId="{7A55790B-7797-46BF-8E7B-9F457EA4A215}" srcOrd="0" destOrd="0" presId="urn:microsoft.com/office/officeart/2005/8/layout/hierarchy4"/>
    <dgm:cxn modelId="{4FD91E44-39D9-4DD8-AC9D-AAF4D832D4DE}" type="presParOf" srcId="{AF62F058-F99F-4347-BEBB-D3524BBEBD1E}" destId="{0A2BD6FE-BF22-44D7-93E8-36B5586350B0}" srcOrd="1" destOrd="0" presId="urn:microsoft.com/office/officeart/2005/8/layout/hierarchy4"/>
    <dgm:cxn modelId="{823436FD-7D45-4160-94F3-A19D1D70AA42}" type="presParOf" srcId="{C57B60FD-E195-46AB-AF46-9E19AC97D6C7}" destId="{9D03019A-7472-4306-8002-6D86586F95AE}" srcOrd="1" destOrd="0" presId="urn:microsoft.com/office/officeart/2005/8/layout/hierarchy4"/>
    <dgm:cxn modelId="{F15B1952-94D3-4813-A7F3-4A839F609C25}" type="presParOf" srcId="{C57B60FD-E195-46AB-AF46-9E19AC97D6C7}" destId="{88EC0328-F8DE-4A1D-B771-7C4310393864}" srcOrd="2" destOrd="0" presId="urn:microsoft.com/office/officeart/2005/8/layout/hierarchy4"/>
    <dgm:cxn modelId="{6E24047B-3397-43A2-97C6-35FCCCBBD168}" type="presParOf" srcId="{88EC0328-F8DE-4A1D-B771-7C4310393864}" destId="{69C6F8BE-DDEB-4B76-944F-CADB9F07E413}" srcOrd="0" destOrd="0" presId="urn:microsoft.com/office/officeart/2005/8/layout/hierarchy4"/>
    <dgm:cxn modelId="{6DEF073C-A58D-4733-9A25-523C0FF92940}" type="presParOf" srcId="{88EC0328-F8DE-4A1D-B771-7C4310393864}" destId="{A830FC7F-2417-44D5-B858-21402514C8C9}" srcOrd="1" destOrd="0" presId="urn:microsoft.com/office/officeart/2005/8/layout/hierarchy4"/>
    <dgm:cxn modelId="{F089B0AE-4C13-476E-856F-0BB316EE7D6F}" type="presParOf" srcId="{88EC0328-F8DE-4A1D-B771-7C4310393864}" destId="{22D43C37-29A3-4166-AD56-0DFF1FF211C0}" srcOrd="2" destOrd="0" presId="urn:microsoft.com/office/officeart/2005/8/layout/hierarchy4"/>
    <dgm:cxn modelId="{1923B8FA-17BB-4552-9F77-369B7FBD462A}" type="presParOf" srcId="{22D43C37-29A3-4166-AD56-0DFF1FF211C0}" destId="{F6D02F74-F534-4867-B2F2-083429E50F6B}" srcOrd="0" destOrd="0" presId="urn:microsoft.com/office/officeart/2005/8/layout/hierarchy4"/>
    <dgm:cxn modelId="{0BDC579B-A0FE-43E5-9106-FDBD78D55E0C}" type="presParOf" srcId="{F6D02F74-F534-4867-B2F2-083429E50F6B}" destId="{402EBB90-87FD-4FA6-86E9-3F9DA9BBC510}" srcOrd="0" destOrd="0" presId="urn:microsoft.com/office/officeart/2005/8/layout/hierarchy4"/>
    <dgm:cxn modelId="{C195CA57-6C02-4AF6-9E5F-64561F715B58}" type="presParOf" srcId="{F6D02F74-F534-4867-B2F2-083429E50F6B}" destId="{DA07A52E-AF68-4438-ACBF-8018F6DA150C}" srcOrd="1" destOrd="0" presId="urn:microsoft.com/office/officeart/2005/8/layout/hierarchy4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E21132-3CA5-45DF-B525-51EB139B3A62}">
      <dsp:nvSpPr>
        <dsp:cNvPr id="0" name=""/>
        <dsp:cNvSpPr/>
      </dsp:nvSpPr>
      <dsp:spPr>
        <a:xfrm>
          <a:off x="4957" y="479"/>
          <a:ext cx="2403035" cy="9939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Преимущества курения</a:t>
          </a:r>
          <a:endParaRPr lang="ru-RU" sz="2500" kern="1200" dirty="0"/>
        </a:p>
      </dsp:txBody>
      <dsp:txXfrm>
        <a:off x="4957" y="479"/>
        <a:ext cx="2403035" cy="993920"/>
      </dsp:txXfrm>
    </dsp:sp>
    <dsp:sp modelId="{E0961F24-FF72-4073-9602-109187D0741C}">
      <dsp:nvSpPr>
        <dsp:cNvPr id="0" name=""/>
        <dsp:cNvSpPr/>
      </dsp:nvSpPr>
      <dsp:spPr>
        <a:xfrm>
          <a:off x="7302" y="1199251"/>
          <a:ext cx="2398344" cy="28291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7302" y="1199251"/>
        <a:ext cx="2398344" cy="2829168"/>
      </dsp:txXfrm>
    </dsp:sp>
    <dsp:sp modelId="{3D8278BC-7E9C-4995-A5B8-286370FEEF04}">
      <dsp:nvSpPr>
        <dsp:cNvPr id="0" name=""/>
        <dsp:cNvSpPr/>
      </dsp:nvSpPr>
      <dsp:spPr>
        <a:xfrm>
          <a:off x="2811308" y="479"/>
          <a:ext cx="5007926" cy="9732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«Цена вопроса»</a:t>
          </a:r>
          <a:endParaRPr lang="ru-RU" sz="2500" kern="1200" dirty="0"/>
        </a:p>
      </dsp:txBody>
      <dsp:txXfrm>
        <a:off x="2811308" y="479"/>
        <a:ext cx="5007926" cy="973228"/>
      </dsp:txXfrm>
    </dsp:sp>
    <dsp:sp modelId="{1244F2D7-6ED5-420B-9DA1-4EAD06FDCB5D}">
      <dsp:nvSpPr>
        <dsp:cNvPr id="0" name=""/>
        <dsp:cNvSpPr/>
      </dsp:nvSpPr>
      <dsp:spPr>
        <a:xfrm>
          <a:off x="5400592" y="1092862"/>
          <a:ext cx="2400688" cy="7800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Скрытые риски</a:t>
          </a:r>
          <a:endParaRPr lang="ru-RU" sz="2000" kern="1200" dirty="0"/>
        </a:p>
      </dsp:txBody>
      <dsp:txXfrm>
        <a:off x="5400592" y="1092862"/>
        <a:ext cx="2400688" cy="780049"/>
      </dsp:txXfrm>
    </dsp:sp>
    <dsp:sp modelId="{7A55790B-7797-46BF-8E7B-9F457EA4A215}">
      <dsp:nvSpPr>
        <dsp:cNvPr id="0" name=""/>
        <dsp:cNvSpPr/>
      </dsp:nvSpPr>
      <dsp:spPr>
        <a:xfrm>
          <a:off x="2813753" y="2163462"/>
          <a:ext cx="2400688" cy="190005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2813753" y="2163462"/>
        <a:ext cx="2400688" cy="1900058"/>
      </dsp:txXfrm>
    </dsp:sp>
    <dsp:sp modelId="{69C6F8BE-DDEB-4B76-944F-CADB9F07E413}">
      <dsp:nvSpPr>
        <dsp:cNvPr id="0" name=""/>
        <dsp:cNvSpPr/>
      </dsp:nvSpPr>
      <dsp:spPr>
        <a:xfrm>
          <a:off x="2808304" y="1092862"/>
          <a:ext cx="2400688" cy="7800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Очевидные недостатки</a:t>
          </a:r>
          <a:endParaRPr lang="ru-RU" sz="2000" kern="1200" dirty="0"/>
        </a:p>
      </dsp:txBody>
      <dsp:txXfrm>
        <a:off x="2808304" y="1092862"/>
        <a:ext cx="2400688" cy="780049"/>
      </dsp:txXfrm>
    </dsp:sp>
    <dsp:sp modelId="{402EBB90-87FD-4FA6-86E9-3F9DA9BBC510}">
      <dsp:nvSpPr>
        <dsp:cNvPr id="0" name=""/>
        <dsp:cNvSpPr/>
      </dsp:nvSpPr>
      <dsp:spPr>
        <a:xfrm>
          <a:off x="5416100" y="2163462"/>
          <a:ext cx="2400688" cy="190005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5416100" y="2163462"/>
        <a:ext cx="2400688" cy="19000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17CA-F167-4C71-AD25-E4049CB3C2AC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5F87-D7E3-472A-B6C0-1699E0A6D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17CA-F167-4C71-AD25-E4049CB3C2AC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5F87-D7E3-472A-B6C0-1699E0A6D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17CA-F167-4C71-AD25-E4049CB3C2AC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5F87-D7E3-472A-B6C0-1699E0A6D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17CA-F167-4C71-AD25-E4049CB3C2AC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5F87-D7E3-472A-B6C0-1699E0A6D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17CA-F167-4C71-AD25-E4049CB3C2AC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5F87-D7E3-472A-B6C0-1699E0A6D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17CA-F167-4C71-AD25-E4049CB3C2AC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5F87-D7E3-472A-B6C0-1699E0A6D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17CA-F167-4C71-AD25-E4049CB3C2AC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5F87-D7E3-472A-B6C0-1699E0A6D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17CA-F167-4C71-AD25-E4049CB3C2AC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5F87-D7E3-472A-B6C0-1699E0A6D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17CA-F167-4C71-AD25-E4049CB3C2AC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5F87-D7E3-472A-B6C0-1699E0A6D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17CA-F167-4C71-AD25-E4049CB3C2AC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5F87-D7E3-472A-B6C0-1699E0A6D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17CA-F167-4C71-AD25-E4049CB3C2AC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5F87-D7E3-472A-B6C0-1699E0A6D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217CA-F167-4C71-AD25-E4049CB3C2AC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95F87-D7E3-472A-B6C0-1699E0A6D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40;&#1058;&#1058;&#1045;&#1057;&#1058;&#1040;&#1062;&#1048;&#1071;%20&#1050;&#1054;&#1056;&#1045;&#1055;&#1040;&#1053;&#1054;&#1042;&#1054;&#1049;\&#1046;&#1077;&#1089;&#1090;&#1100;!%20&#1050;&#1091;&#1088;&#1103;&#1097;&#1080;&#1084;%20&#1085;&#1077;%20&#1089;&#1084;&#1086;&#1090;&#1088;&#1077;&#1090;&#1100;!!!%20(1).mp4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797152"/>
            <a:ext cx="866814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МБОУ ДО</a:t>
            </a:r>
            <a:endParaRPr lang="ru-RU" sz="54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«Детско-юношеский центр»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78856-yana.jpg"/>
          <p:cNvPicPr>
            <a:picLocks noChangeAspect="1"/>
          </p:cNvPicPr>
          <p:nvPr/>
        </p:nvPicPr>
        <p:blipFill>
          <a:blip r:embed="rId2" cstate="print"/>
          <a:srcRect l="27676" r="26797"/>
          <a:stretch>
            <a:fillRect/>
          </a:stretch>
        </p:blipFill>
        <p:spPr>
          <a:xfrm>
            <a:off x="395535" y="332656"/>
            <a:ext cx="4132969" cy="567382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283968" y="2388944"/>
            <a:ext cx="4377160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Повысил 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уверенность 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 себе 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 самооценку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1569566"/>
            <a:ext cx="44757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Нашел выход!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3763-yana.jpg"/>
          <p:cNvPicPr>
            <a:picLocks noChangeAspect="1"/>
          </p:cNvPicPr>
          <p:nvPr/>
        </p:nvPicPr>
        <p:blipFill>
          <a:blip r:embed="rId2" cstate="print"/>
          <a:srcRect l="15949" r="18261"/>
          <a:stretch>
            <a:fillRect/>
          </a:stretch>
        </p:blipFill>
        <p:spPr>
          <a:xfrm>
            <a:off x="1475656" y="1844824"/>
            <a:ext cx="1656184" cy="1888036"/>
          </a:xfrm>
          <a:prstGeom prst="rect">
            <a:avLst/>
          </a:prstGeom>
        </p:spPr>
      </p:pic>
      <p:pic>
        <p:nvPicPr>
          <p:cNvPr id="4" name="Рисунок 3" descr="133767-yana.jpg"/>
          <p:cNvPicPr>
            <a:picLocks noChangeAspect="1"/>
          </p:cNvPicPr>
          <p:nvPr/>
        </p:nvPicPr>
        <p:blipFill>
          <a:blip r:embed="rId3" cstate="print"/>
          <a:srcRect l="15777" r="16845"/>
          <a:stretch>
            <a:fillRect/>
          </a:stretch>
        </p:blipFill>
        <p:spPr>
          <a:xfrm>
            <a:off x="7020272" y="332656"/>
            <a:ext cx="1368152" cy="15229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7088" cy="1714202"/>
          </a:xfrm>
        </p:spPr>
        <p:txBody>
          <a:bodyPr>
            <a:normAutofit/>
          </a:bodyPr>
          <a:lstStyle/>
          <a:p>
            <a:r>
              <a:rPr lang="ru-RU" dirty="0" smtClean="0"/>
              <a:t>Здоровье – это состояние полного физического, </a:t>
            </a:r>
            <a:endParaRPr lang="ru-RU" dirty="0"/>
          </a:p>
        </p:txBody>
      </p:sp>
      <p:pic>
        <p:nvPicPr>
          <p:cNvPr id="6" name="Рисунок 5" descr="178854-yana.jpg"/>
          <p:cNvPicPr>
            <a:picLocks noChangeAspect="1"/>
          </p:cNvPicPr>
          <p:nvPr/>
        </p:nvPicPr>
        <p:blipFill>
          <a:blip r:embed="rId4" cstate="print"/>
          <a:srcRect l="18008" t="12594" r="50000" b="4719"/>
          <a:stretch>
            <a:fillRect/>
          </a:stretch>
        </p:blipFill>
        <p:spPr>
          <a:xfrm>
            <a:off x="6876256" y="2780928"/>
            <a:ext cx="1872208" cy="3024336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987824" y="1916832"/>
            <a:ext cx="3744416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психического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843808" y="2636912"/>
            <a:ext cx="4392488" cy="14261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 социального благополучия, 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115616" y="4077072"/>
            <a:ext cx="5616624" cy="1498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 не только отсутствие заболеваний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77676-ya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5536" y="3789040"/>
            <a:ext cx="340798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Здоровый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образ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жизни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24128" y="4554994"/>
            <a:ext cx="321434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Вредные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привычки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ownloads\115089-YANA.jpg"/>
          <p:cNvPicPr>
            <a:picLocks noChangeAspect="1" noChangeArrowheads="1"/>
          </p:cNvPicPr>
          <p:nvPr/>
        </p:nvPicPr>
        <p:blipFill>
          <a:blip r:embed="rId2" cstate="print"/>
          <a:srcRect l="22443" t="4725" r="23220" b="5501"/>
          <a:stretch>
            <a:fillRect/>
          </a:stretch>
        </p:blipFill>
        <p:spPr bwMode="auto">
          <a:xfrm>
            <a:off x="587544" y="440658"/>
            <a:ext cx="2760320" cy="3420390"/>
          </a:xfrm>
          <a:prstGeom prst="rect">
            <a:avLst/>
          </a:prstGeom>
          <a:noFill/>
        </p:spPr>
      </p:pic>
      <p:pic>
        <p:nvPicPr>
          <p:cNvPr id="19459" name="Picture 3" descr="C:\Users\User\Downloads\119663-YANA.jpg"/>
          <p:cNvPicPr>
            <a:picLocks noChangeAspect="1" noChangeArrowheads="1"/>
          </p:cNvPicPr>
          <p:nvPr/>
        </p:nvPicPr>
        <p:blipFill>
          <a:blip r:embed="rId3" cstate="print"/>
          <a:srcRect l="33075" r="30307"/>
          <a:stretch>
            <a:fillRect/>
          </a:stretch>
        </p:blipFill>
        <p:spPr bwMode="auto">
          <a:xfrm>
            <a:off x="3491880" y="1340768"/>
            <a:ext cx="1860195" cy="3810000"/>
          </a:xfrm>
          <a:prstGeom prst="rect">
            <a:avLst/>
          </a:prstGeom>
          <a:noFill/>
        </p:spPr>
      </p:pic>
      <p:pic>
        <p:nvPicPr>
          <p:cNvPr id="19460" name="Picture 4" descr="C:\Users\User\Downloads\115080-YANA.jpg"/>
          <p:cNvPicPr>
            <a:picLocks noChangeAspect="1" noChangeArrowheads="1"/>
          </p:cNvPicPr>
          <p:nvPr/>
        </p:nvPicPr>
        <p:blipFill>
          <a:blip r:embed="rId4" cstate="print"/>
          <a:srcRect l="15550" t="6300" r="15938" b="10226"/>
          <a:stretch>
            <a:fillRect/>
          </a:stretch>
        </p:blipFill>
        <p:spPr bwMode="auto">
          <a:xfrm>
            <a:off x="5148064" y="3140968"/>
            <a:ext cx="3480410" cy="318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ownloads\177675-yana.jpg"/>
          <p:cNvPicPr>
            <a:picLocks noChangeAspect="1" noChangeArrowheads="1"/>
          </p:cNvPicPr>
          <p:nvPr/>
        </p:nvPicPr>
        <p:blipFill>
          <a:blip r:embed="rId2" cstate="print"/>
          <a:srcRect l="24110" t="7376" r="24211" b="9150"/>
          <a:stretch>
            <a:fillRect/>
          </a:stretch>
        </p:blipFill>
        <p:spPr bwMode="auto">
          <a:xfrm>
            <a:off x="2051720" y="1340768"/>
            <a:ext cx="5135665" cy="51845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4005064"/>
            <a:ext cx="825200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Люди курят не просто так,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это дает им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некоторые преимущества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332656"/>
            <a:ext cx="64378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Почему люди курят?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ownloads\177675-yana.jpg"/>
          <p:cNvPicPr>
            <a:picLocks noChangeAspect="1" noChangeArrowheads="1"/>
          </p:cNvPicPr>
          <p:nvPr/>
        </p:nvPicPr>
        <p:blipFill>
          <a:blip r:embed="rId2" cstate="print"/>
          <a:srcRect l="24110" t="7376" r="24211" b="9150"/>
          <a:stretch>
            <a:fillRect/>
          </a:stretch>
        </p:blipFill>
        <p:spPr bwMode="auto">
          <a:xfrm>
            <a:off x="251520" y="188640"/>
            <a:ext cx="1584176" cy="159926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8394" y="332656"/>
            <a:ext cx="772435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Какую цену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люди платят за курение?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683568" y="2204864"/>
          <a:ext cx="782419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 descr="C:\Users\User\Downloads\104527-yana.jpg"/>
          <p:cNvPicPr>
            <a:picLocks noChangeAspect="1" noChangeArrowheads="1"/>
          </p:cNvPicPr>
          <p:nvPr/>
        </p:nvPicPr>
        <p:blipFill>
          <a:blip r:embed="rId2" cstate="print"/>
          <a:srcRect l="24958" t="8421" r="24013" b="6531"/>
          <a:stretch>
            <a:fillRect/>
          </a:stretch>
        </p:blipFill>
        <p:spPr bwMode="auto">
          <a:xfrm>
            <a:off x="2418656" y="1241376"/>
            <a:ext cx="4169568" cy="521196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67544" y="404664"/>
            <a:ext cx="8282396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Цена вопроса слишком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высока! 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Вреда от курения больше, 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чем пользы!</a:t>
            </a:r>
            <a:endParaRPr lang="ru-RU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Жесть! Курящим не смотреть!!! (1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User\Downloads\177853-yana.jpg"/>
          <p:cNvPicPr>
            <a:picLocks noChangeAspect="1" noChangeArrowheads="1"/>
          </p:cNvPicPr>
          <p:nvPr/>
        </p:nvPicPr>
        <p:blipFill>
          <a:blip r:embed="rId2" cstate="print"/>
          <a:srcRect l="23635" t="6410" r="24276" b="6410"/>
          <a:stretch>
            <a:fillRect/>
          </a:stretch>
        </p:blipFill>
        <p:spPr bwMode="auto">
          <a:xfrm>
            <a:off x="2111021" y="1369571"/>
            <a:ext cx="4928312" cy="515577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19672" y="4377878"/>
            <a:ext cx="58564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Как сказать «НЕТ»!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87</Words>
  <Application>Microsoft Office PowerPoint</Application>
  <PresentationFormat>Экран (4:3)</PresentationFormat>
  <Paragraphs>31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Здоровье – это состояние полного физического,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123</cp:lastModifiedBy>
  <cp:revision>19</cp:revision>
  <dcterms:created xsi:type="dcterms:W3CDTF">2012-11-22T09:02:16Z</dcterms:created>
  <dcterms:modified xsi:type="dcterms:W3CDTF">2017-10-30T10:25:18Z</dcterms:modified>
</cp:coreProperties>
</file>