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pen Sans Bold" panose="020B0806030504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100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9.png"/><Relationship Id="rId7" Type="http://schemas.openxmlformats.org/officeDocument/2006/relationships/image" Target="../media/image63.svg"/><Relationship Id="rId12" Type="http://schemas.openxmlformats.org/officeDocument/2006/relationships/image" Target="../media/image68.sv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svg"/><Relationship Id="rId10" Type="http://schemas.openxmlformats.org/officeDocument/2006/relationships/image" Target="../media/image66.sv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9.png"/><Relationship Id="rId18" Type="http://schemas.openxmlformats.org/officeDocument/2006/relationships/image" Target="../media/image42.png"/><Relationship Id="rId3" Type="http://schemas.openxmlformats.org/officeDocument/2006/relationships/image" Target="../media/image32.svg"/><Relationship Id="rId21" Type="http://schemas.openxmlformats.org/officeDocument/2006/relationships/image" Target="../media/image45.svg"/><Relationship Id="rId7" Type="http://schemas.openxmlformats.org/officeDocument/2006/relationships/image" Target="../media/image36.svg"/><Relationship Id="rId12" Type="http://schemas.openxmlformats.org/officeDocument/2006/relationships/image" Target="../media/image38.svg"/><Relationship Id="rId17" Type="http://schemas.openxmlformats.org/officeDocument/2006/relationships/image" Target="../media/image41.png"/><Relationship Id="rId2" Type="http://schemas.openxmlformats.org/officeDocument/2006/relationships/image" Target="../media/image31.png"/><Relationship Id="rId16" Type="http://schemas.openxmlformats.org/officeDocument/2006/relationships/image" Target="../media/image30.sv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37.png"/><Relationship Id="rId5" Type="http://schemas.openxmlformats.org/officeDocument/2006/relationships/image" Target="../media/image34.svg"/><Relationship Id="rId15" Type="http://schemas.openxmlformats.org/officeDocument/2006/relationships/image" Target="../media/image29.png"/><Relationship Id="rId23" Type="http://schemas.openxmlformats.org/officeDocument/2006/relationships/image" Target="../media/image47.svg"/><Relationship Id="rId10" Type="http://schemas.openxmlformats.org/officeDocument/2006/relationships/image" Target="../media/image24.png"/><Relationship Id="rId19" Type="http://schemas.openxmlformats.org/officeDocument/2006/relationships/image" Target="../media/image43.svg"/><Relationship Id="rId4" Type="http://schemas.openxmlformats.org/officeDocument/2006/relationships/image" Target="../media/image33.png"/><Relationship Id="rId9" Type="http://schemas.openxmlformats.org/officeDocument/2006/relationships/image" Target="../media/image28.svg"/><Relationship Id="rId14" Type="http://schemas.openxmlformats.org/officeDocument/2006/relationships/image" Target="../media/image40.svg"/><Relationship Id="rId22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2.svg"/><Relationship Id="rId7" Type="http://schemas.openxmlformats.org/officeDocument/2006/relationships/image" Target="../media/image49.svg"/><Relationship Id="rId12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45.svg"/><Relationship Id="rId5" Type="http://schemas.openxmlformats.org/officeDocument/2006/relationships/image" Target="../media/image34.svg"/><Relationship Id="rId10" Type="http://schemas.openxmlformats.org/officeDocument/2006/relationships/image" Target="../media/image44.png"/><Relationship Id="rId4" Type="http://schemas.openxmlformats.org/officeDocument/2006/relationships/image" Target="../media/image33.png"/><Relationship Id="rId9" Type="http://schemas.openxmlformats.org/officeDocument/2006/relationships/image" Target="../media/image5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3.png"/><Relationship Id="rId7" Type="http://schemas.openxmlformats.org/officeDocument/2006/relationships/image" Target="../media/image57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4.png"/><Relationship Id="rId4" Type="http://schemas.openxmlformats.org/officeDocument/2006/relationships/image" Target="../media/image54.png"/><Relationship Id="rId9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193864">
            <a:off x="-2301146" y="-1809508"/>
            <a:ext cx="6784686" cy="7198606"/>
          </a:xfrm>
          <a:custGeom>
            <a:avLst/>
            <a:gdLst/>
            <a:ahLst/>
            <a:cxnLst/>
            <a:rect l="l" t="t" r="r" b="b"/>
            <a:pathLst>
              <a:path w="6784686" h="7198606">
                <a:moveTo>
                  <a:pt x="0" y="0"/>
                </a:moveTo>
                <a:lnTo>
                  <a:pt x="6784687" y="0"/>
                </a:lnTo>
                <a:lnTo>
                  <a:pt x="6784687" y="7198606"/>
                </a:lnTo>
                <a:lnTo>
                  <a:pt x="0" y="71986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1116265"/>
            <a:ext cx="7582966" cy="9170735"/>
          </a:xfrm>
          <a:custGeom>
            <a:avLst/>
            <a:gdLst/>
            <a:ahLst/>
            <a:cxnLst/>
            <a:rect l="l" t="t" r="r" b="b"/>
            <a:pathLst>
              <a:path w="7582966" h="9170735">
                <a:moveTo>
                  <a:pt x="0" y="0"/>
                </a:moveTo>
                <a:lnTo>
                  <a:pt x="7582966" y="0"/>
                </a:lnTo>
                <a:lnTo>
                  <a:pt x="7582966" y="9170735"/>
                </a:lnTo>
                <a:lnTo>
                  <a:pt x="0" y="91707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512669" y="5701633"/>
            <a:ext cx="3775331" cy="5008731"/>
          </a:xfrm>
          <a:custGeom>
            <a:avLst/>
            <a:gdLst/>
            <a:ahLst/>
            <a:cxnLst/>
            <a:rect l="l" t="t" r="r" b="b"/>
            <a:pathLst>
              <a:path w="3775331" h="5008731">
                <a:moveTo>
                  <a:pt x="0" y="0"/>
                </a:moveTo>
                <a:lnTo>
                  <a:pt x="3775331" y="0"/>
                </a:lnTo>
                <a:lnTo>
                  <a:pt x="3775331" y="5008731"/>
                </a:lnTo>
                <a:lnTo>
                  <a:pt x="0" y="50087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83755" flipV="1">
            <a:off x="14512669" y="-197934"/>
            <a:ext cx="3775331" cy="5008731"/>
          </a:xfrm>
          <a:custGeom>
            <a:avLst/>
            <a:gdLst/>
            <a:ahLst/>
            <a:cxnLst/>
            <a:rect l="l" t="t" r="r" b="b"/>
            <a:pathLst>
              <a:path w="3775331" h="5008731">
                <a:moveTo>
                  <a:pt x="0" y="5008731"/>
                </a:moveTo>
                <a:lnTo>
                  <a:pt x="3775331" y="5008731"/>
                </a:lnTo>
                <a:lnTo>
                  <a:pt x="3775331" y="0"/>
                </a:lnTo>
                <a:lnTo>
                  <a:pt x="0" y="0"/>
                </a:lnTo>
                <a:lnTo>
                  <a:pt x="0" y="500873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582966" y="0"/>
            <a:ext cx="7923235" cy="10287000"/>
          </a:xfrm>
          <a:custGeom>
            <a:avLst/>
            <a:gdLst/>
            <a:ahLst/>
            <a:cxnLst/>
            <a:rect l="l" t="t" r="r" b="b"/>
            <a:pathLst>
              <a:path w="7923235" h="10287000">
                <a:moveTo>
                  <a:pt x="0" y="0"/>
                </a:moveTo>
                <a:lnTo>
                  <a:pt x="7923235" y="0"/>
                </a:lnTo>
                <a:lnTo>
                  <a:pt x="792323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90293" y="3417973"/>
            <a:ext cx="8743054" cy="7685547"/>
          </a:xfrm>
          <a:custGeom>
            <a:avLst/>
            <a:gdLst/>
            <a:ahLst/>
            <a:cxnLst/>
            <a:rect l="l" t="t" r="r" b="b"/>
            <a:pathLst>
              <a:path w="8743054" h="7685547">
                <a:moveTo>
                  <a:pt x="0" y="0"/>
                </a:moveTo>
                <a:lnTo>
                  <a:pt x="8743055" y="0"/>
                </a:lnTo>
                <a:lnTo>
                  <a:pt x="8743055" y="7685547"/>
                </a:lnTo>
                <a:lnTo>
                  <a:pt x="0" y="76855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3000"/>
            </a:blip>
            <a:stretch>
              <a:fillRect t="-14418" r="-579"/>
            </a:stretch>
          </a:blipFill>
          <a:ln w="85725" cap="rnd">
            <a:solidFill>
              <a:srgbClr val="000000">
                <a:alpha val="62745"/>
              </a:srgbClr>
            </a:solidFill>
            <a:prstDash val="dash"/>
            <a:round/>
          </a:ln>
        </p:spPr>
      </p:sp>
      <p:sp>
        <p:nvSpPr>
          <p:cNvPr id="3" name="Freeform 3"/>
          <p:cNvSpPr/>
          <p:nvPr/>
        </p:nvSpPr>
        <p:spPr>
          <a:xfrm>
            <a:off x="0" y="4342378"/>
            <a:ext cx="8922509" cy="5944622"/>
          </a:xfrm>
          <a:custGeom>
            <a:avLst/>
            <a:gdLst/>
            <a:ahLst/>
            <a:cxnLst/>
            <a:rect l="l" t="t" r="r" b="b"/>
            <a:pathLst>
              <a:path w="8922509" h="5944622">
                <a:moveTo>
                  <a:pt x="0" y="0"/>
                </a:moveTo>
                <a:lnTo>
                  <a:pt x="8922509" y="0"/>
                </a:lnTo>
                <a:lnTo>
                  <a:pt x="8922509" y="5944622"/>
                </a:lnTo>
                <a:lnTo>
                  <a:pt x="0" y="59446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183137" y="3422914"/>
            <a:ext cx="4104863" cy="4990715"/>
          </a:xfrm>
          <a:custGeom>
            <a:avLst/>
            <a:gdLst/>
            <a:ahLst/>
            <a:cxnLst/>
            <a:rect l="l" t="t" r="r" b="b"/>
            <a:pathLst>
              <a:path w="4104863" h="4990715">
                <a:moveTo>
                  <a:pt x="0" y="0"/>
                </a:moveTo>
                <a:lnTo>
                  <a:pt x="4104863" y="0"/>
                </a:lnTo>
                <a:lnTo>
                  <a:pt x="4104863" y="4990714"/>
                </a:lnTo>
                <a:lnTo>
                  <a:pt x="0" y="49907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8182207" y="3422914"/>
            <a:ext cx="4104863" cy="4990715"/>
          </a:xfrm>
          <a:custGeom>
            <a:avLst/>
            <a:gdLst/>
            <a:ahLst/>
            <a:cxnLst/>
            <a:rect l="l" t="t" r="r" b="b"/>
            <a:pathLst>
              <a:path w="4104863" h="4990715">
                <a:moveTo>
                  <a:pt x="4104863" y="0"/>
                </a:moveTo>
                <a:lnTo>
                  <a:pt x="0" y="0"/>
                </a:lnTo>
                <a:lnTo>
                  <a:pt x="0" y="4990714"/>
                </a:lnTo>
                <a:lnTo>
                  <a:pt x="4104863" y="4990714"/>
                </a:lnTo>
                <a:lnTo>
                  <a:pt x="410486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402402" y="0"/>
            <a:ext cx="2655120" cy="2924962"/>
          </a:xfrm>
          <a:custGeom>
            <a:avLst/>
            <a:gdLst/>
            <a:ahLst/>
            <a:cxnLst/>
            <a:rect l="l" t="t" r="r" b="b"/>
            <a:pathLst>
              <a:path w="2655120" h="2924962">
                <a:moveTo>
                  <a:pt x="0" y="0"/>
                </a:moveTo>
                <a:lnTo>
                  <a:pt x="2655119" y="0"/>
                </a:lnTo>
                <a:lnTo>
                  <a:pt x="2655119" y="2924962"/>
                </a:lnTo>
                <a:lnTo>
                  <a:pt x="0" y="292496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228097" y="770466"/>
            <a:ext cx="3006541" cy="3294840"/>
          </a:xfrm>
          <a:custGeom>
            <a:avLst/>
            <a:gdLst/>
            <a:ahLst/>
            <a:cxnLst/>
            <a:rect l="l" t="t" r="r" b="b"/>
            <a:pathLst>
              <a:path w="3006541" h="3294840">
                <a:moveTo>
                  <a:pt x="0" y="0"/>
                </a:moveTo>
                <a:lnTo>
                  <a:pt x="3006542" y="0"/>
                </a:lnTo>
                <a:lnTo>
                  <a:pt x="3006542" y="3294840"/>
                </a:lnTo>
                <a:lnTo>
                  <a:pt x="0" y="329484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5400000">
            <a:off x="9155451" y="4150275"/>
            <a:ext cx="8390362" cy="136343"/>
          </a:xfrm>
          <a:custGeom>
            <a:avLst/>
            <a:gdLst/>
            <a:ahLst/>
            <a:cxnLst/>
            <a:rect l="l" t="t" r="r" b="b"/>
            <a:pathLst>
              <a:path w="8390362" h="136343">
                <a:moveTo>
                  <a:pt x="0" y="0"/>
                </a:moveTo>
                <a:lnTo>
                  <a:pt x="8390362" y="0"/>
                </a:lnTo>
                <a:lnTo>
                  <a:pt x="8390362" y="136344"/>
                </a:lnTo>
                <a:lnTo>
                  <a:pt x="0" y="13634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8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66782" y="752661"/>
            <a:ext cx="2614682" cy="2665312"/>
          </a:xfrm>
          <a:custGeom>
            <a:avLst/>
            <a:gdLst/>
            <a:ahLst/>
            <a:cxnLst/>
            <a:rect l="l" t="t" r="r" b="b"/>
            <a:pathLst>
              <a:path w="2614682" h="2665312">
                <a:moveTo>
                  <a:pt x="0" y="0"/>
                </a:moveTo>
                <a:lnTo>
                  <a:pt x="2614682" y="0"/>
                </a:lnTo>
                <a:lnTo>
                  <a:pt x="2614682" y="2665312"/>
                </a:lnTo>
                <a:lnTo>
                  <a:pt x="0" y="26653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039492" y="-329304"/>
            <a:ext cx="2716009" cy="2716009"/>
          </a:xfrm>
          <a:custGeom>
            <a:avLst/>
            <a:gdLst/>
            <a:ahLst/>
            <a:cxnLst/>
            <a:rect l="l" t="t" r="r" b="b"/>
            <a:pathLst>
              <a:path w="2716009" h="2716009">
                <a:moveTo>
                  <a:pt x="0" y="0"/>
                </a:moveTo>
                <a:lnTo>
                  <a:pt x="2716009" y="0"/>
                </a:lnTo>
                <a:lnTo>
                  <a:pt x="2716009" y="2716008"/>
                </a:lnTo>
                <a:lnTo>
                  <a:pt x="0" y="2716008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2205015">
            <a:off x="9789866" y="6576585"/>
            <a:ext cx="6985187" cy="4304622"/>
          </a:xfrm>
          <a:custGeom>
            <a:avLst/>
            <a:gdLst/>
            <a:ahLst/>
            <a:cxnLst/>
            <a:rect l="l" t="t" r="r" b="b"/>
            <a:pathLst>
              <a:path w="6985187" h="4304622">
                <a:moveTo>
                  <a:pt x="0" y="0"/>
                </a:moveTo>
                <a:lnTo>
                  <a:pt x="6985188" y="0"/>
                </a:lnTo>
                <a:lnTo>
                  <a:pt x="6985188" y="4304622"/>
                </a:lnTo>
                <a:lnTo>
                  <a:pt x="0" y="430462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38796" y="497180"/>
            <a:ext cx="5945835" cy="1845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398"/>
              </a:lnSpc>
            </a:pPr>
            <a:r>
              <a:rPr lang="en-US" sz="109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Прит</a:t>
            </a:r>
            <a:r>
              <a:rPr lang="ru-RU" sz="10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ч</a:t>
            </a:r>
            <a:r>
              <a:rPr lang="en-US" sz="10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73865" y="1309444"/>
            <a:ext cx="12931469" cy="3214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0"/>
              </a:lnSpc>
            </a:pP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Берегите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эти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земли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эти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воды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</a:t>
            </a:r>
          </a:p>
          <a:p>
            <a:pPr algn="ctr">
              <a:lnSpc>
                <a:spcPts val="6390"/>
              </a:lnSpc>
            </a:pP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Даже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малую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былиночку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любя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</a:p>
          <a:p>
            <a:pPr algn="ctr">
              <a:lnSpc>
                <a:spcPts val="6390"/>
              </a:lnSpc>
            </a:pP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Берегите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всех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зверей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внутри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природы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</a:t>
            </a:r>
          </a:p>
          <a:p>
            <a:pPr algn="ctr">
              <a:lnSpc>
                <a:spcPts val="6390"/>
              </a:lnSpc>
            </a:pP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Убивайте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”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лишь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зверей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внутри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56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себя</a:t>
            </a:r>
            <a:r>
              <a:rPr lang="en-US" sz="456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673865" y="-257100"/>
            <a:ext cx="1293146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Ребята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538E90-10C1-40C7-BF1F-8A2823CA1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051" y="3559324"/>
            <a:ext cx="7541096" cy="7411012"/>
          </a:xfrm>
          <a:prstGeom prst="rect">
            <a:avLst/>
          </a:prstGeom>
          <a:effectLst>
            <a:softEdge rad="1016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193864">
            <a:off x="-2301146" y="-1809508"/>
            <a:ext cx="6784686" cy="7198606"/>
          </a:xfrm>
          <a:custGeom>
            <a:avLst/>
            <a:gdLst/>
            <a:ahLst/>
            <a:cxnLst/>
            <a:rect l="l" t="t" r="r" b="b"/>
            <a:pathLst>
              <a:path w="6784686" h="7198606">
                <a:moveTo>
                  <a:pt x="0" y="0"/>
                </a:moveTo>
                <a:lnTo>
                  <a:pt x="6784687" y="0"/>
                </a:lnTo>
                <a:lnTo>
                  <a:pt x="6784687" y="7198606"/>
                </a:lnTo>
                <a:lnTo>
                  <a:pt x="0" y="71986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449765">
            <a:off x="12052274" y="1419917"/>
            <a:ext cx="2248368" cy="1573858"/>
          </a:xfrm>
          <a:custGeom>
            <a:avLst/>
            <a:gdLst/>
            <a:ahLst/>
            <a:cxnLst/>
            <a:rect l="l" t="t" r="r" b="b"/>
            <a:pathLst>
              <a:path w="2248368" h="1573858">
                <a:moveTo>
                  <a:pt x="0" y="0"/>
                </a:moveTo>
                <a:lnTo>
                  <a:pt x="2248368" y="0"/>
                </a:lnTo>
                <a:lnTo>
                  <a:pt x="2248368" y="1573858"/>
                </a:lnTo>
                <a:lnTo>
                  <a:pt x="0" y="15738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8654" y="6212547"/>
            <a:ext cx="6563006" cy="5824668"/>
          </a:xfrm>
          <a:custGeom>
            <a:avLst/>
            <a:gdLst/>
            <a:ahLst/>
            <a:cxnLst/>
            <a:rect l="l" t="t" r="r" b="b"/>
            <a:pathLst>
              <a:path w="6563006" h="5824668">
                <a:moveTo>
                  <a:pt x="0" y="0"/>
                </a:moveTo>
                <a:lnTo>
                  <a:pt x="6563006" y="0"/>
                </a:lnTo>
                <a:lnTo>
                  <a:pt x="6563006" y="5824668"/>
                </a:lnTo>
                <a:lnTo>
                  <a:pt x="0" y="58246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03610" y="4370852"/>
            <a:ext cx="16280780" cy="154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ru-RU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СПАСИБО ЗА ВНИМАНИЕ!</a:t>
            </a:r>
            <a:endParaRPr lang="en-US" sz="92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524262" y="0"/>
            <a:ext cx="3478693" cy="4159872"/>
          </a:xfrm>
          <a:custGeom>
            <a:avLst/>
            <a:gdLst/>
            <a:ahLst/>
            <a:cxnLst/>
            <a:rect l="l" t="t" r="r" b="b"/>
            <a:pathLst>
              <a:path w="3478693" h="4159872">
                <a:moveTo>
                  <a:pt x="0" y="0"/>
                </a:moveTo>
                <a:lnTo>
                  <a:pt x="3478693" y="0"/>
                </a:lnTo>
                <a:lnTo>
                  <a:pt x="3478693" y="4159872"/>
                </a:lnTo>
                <a:lnTo>
                  <a:pt x="0" y="41598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858965" y="5785267"/>
            <a:ext cx="3775331" cy="5008731"/>
          </a:xfrm>
          <a:custGeom>
            <a:avLst/>
            <a:gdLst/>
            <a:ahLst/>
            <a:cxnLst/>
            <a:rect l="l" t="t" r="r" b="b"/>
            <a:pathLst>
              <a:path w="3775331" h="5008731">
                <a:moveTo>
                  <a:pt x="0" y="0"/>
                </a:moveTo>
                <a:lnTo>
                  <a:pt x="3775330" y="0"/>
                </a:lnTo>
                <a:lnTo>
                  <a:pt x="3775330" y="5008731"/>
                </a:lnTo>
                <a:lnTo>
                  <a:pt x="0" y="50087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9844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11242" y="0"/>
            <a:ext cx="6865516" cy="12598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360"/>
              </a:lnSpc>
            </a:pPr>
            <a:r>
              <a:rPr lang="en-US" sz="74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Кроссворд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288906"/>
            <a:ext cx="18288000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501" lvl="1" indent="-539750" algn="ctr">
              <a:lnSpc>
                <a:spcPts val="7000"/>
              </a:lnSpc>
              <a:buAutoNum type="arabicPeriod"/>
            </a:pP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Попрошайка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нищий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;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тот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кто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просит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милостыню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“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Христа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ради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!”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339902" y="3213700"/>
            <a:ext cx="9608195" cy="8636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Какой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масти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был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конь</a:t>
            </a:r>
            <a:r>
              <a:rPr lang="en-US" sz="5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?</a:t>
            </a:r>
          </a:p>
        </p:txBody>
      </p:sp>
      <p:sp>
        <p:nvSpPr>
          <p:cNvPr id="5" name="Freeform 5"/>
          <p:cNvSpPr/>
          <p:nvPr/>
        </p:nvSpPr>
        <p:spPr>
          <a:xfrm>
            <a:off x="-585439" y="-980931"/>
            <a:ext cx="3813274" cy="4019261"/>
          </a:xfrm>
          <a:custGeom>
            <a:avLst/>
            <a:gdLst/>
            <a:ahLst/>
            <a:cxnLst/>
            <a:rect l="l" t="t" r="r" b="b"/>
            <a:pathLst>
              <a:path w="3813274" h="4019261">
                <a:moveTo>
                  <a:pt x="0" y="0"/>
                </a:moveTo>
                <a:lnTo>
                  <a:pt x="3813274" y="0"/>
                </a:lnTo>
                <a:lnTo>
                  <a:pt x="3813274" y="4019262"/>
                </a:lnTo>
                <a:lnTo>
                  <a:pt x="0" y="40192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0" y="4393244"/>
            <a:ext cx="182880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3.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Как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называлась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деревня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в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которой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жил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Филька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со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своей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бабушкой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13273" y="6520208"/>
            <a:ext cx="10661452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4.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Кто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жил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в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сенях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у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Панкрата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7715273"/>
            <a:ext cx="182880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5.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Сколько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лет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назад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на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округу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напал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такой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же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лютый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мороз</a:t>
            </a:r>
            <a:r>
              <a:rPr lang="en-US" sz="5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? </a:t>
            </a:r>
          </a:p>
        </p:txBody>
      </p:sp>
      <p:sp>
        <p:nvSpPr>
          <p:cNvPr id="9" name="Freeform 9"/>
          <p:cNvSpPr/>
          <p:nvPr/>
        </p:nvSpPr>
        <p:spPr>
          <a:xfrm>
            <a:off x="16343594" y="7109599"/>
            <a:ext cx="1944406" cy="3054041"/>
          </a:xfrm>
          <a:custGeom>
            <a:avLst/>
            <a:gdLst/>
            <a:ahLst/>
            <a:cxnLst/>
            <a:rect l="l" t="t" r="r" b="b"/>
            <a:pathLst>
              <a:path w="1944406" h="3054041">
                <a:moveTo>
                  <a:pt x="0" y="0"/>
                </a:moveTo>
                <a:lnTo>
                  <a:pt x="1944406" y="0"/>
                </a:lnTo>
                <a:lnTo>
                  <a:pt x="1944406" y="3054041"/>
                </a:lnTo>
                <a:lnTo>
                  <a:pt x="0" y="30540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358418" y="-195146"/>
            <a:ext cx="18251129" cy="10287000"/>
          </a:xfrm>
          <a:custGeom>
            <a:avLst/>
            <a:gdLst/>
            <a:ahLst/>
            <a:cxnLst/>
            <a:rect l="l" t="t" r="r" b="b"/>
            <a:pathLst>
              <a:path w="18251129" h="10287000">
                <a:moveTo>
                  <a:pt x="0" y="0"/>
                </a:moveTo>
                <a:lnTo>
                  <a:pt x="18251129" y="0"/>
                </a:lnTo>
                <a:lnTo>
                  <a:pt x="1825112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330410" y="-634048"/>
            <a:ext cx="4957590" cy="4114800"/>
          </a:xfrm>
          <a:custGeom>
            <a:avLst/>
            <a:gdLst/>
            <a:ahLst/>
            <a:cxnLst/>
            <a:rect l="l" t="t" r="r" b="b"/>
            <a:pathLst>
              <a:path w="4957590" h="4114800">
                <a:moveTo>
                  <a:pt x="0" y="0"/>
                </a:moveTo>
                <a:lnTo>
                  <a:pt x="4957590" y="0"/>
                </a:lnTo>
                <a:lnTo>
                  <a:pt x="49575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1669732"/>
            <a:ext cx="182880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6. Что послужило причиной тому, что в мельнице замёрзла вода?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98588" y="4256405"/>
            <a:ext cx="13490823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7. Кем являлся Панкрат по профессии?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314610"/>
            <a:ext cx="1828800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8. Почему Филька жил с бабушкой? Кем он был? </a:t>
            </a:r>
          </a:p>
        </p:txBody>
      </p:sp>
      <p:sp>
        <p:nvSpPr>
          <p:cNvPr id="7" name="Freeform 7"/>
          <p:cNvSpPr/>
          <p:nvPr/>
        </p:nvSpPr>
        <p:spPr>
          <a:xfrm>
            <a:off x="16290272" y="7201705"/>
            <a:ext cx="1997728" cy="3085295"/>
          </a:xfrm>
          <a:custGeom>
            <a:avLst/>
            <a:gdLst/>
            <a:ahLst/>
            <a:cxnLst/>
            <a:rect l="l" t="t" r="r" b="b"/>
            <a:pathLst>
              <a:path w="1997728" h="3085295">
                <a:moveTo>
                  <a:pt x="0" y="0"/>
                </a:moveTo>
                <a:lnTo>
                  <a:pt x="1997728" y="0"/>
                </a:lnTo>
                <a:lnTo>
                  <a:pt x="1997728" y="3085295"/>
                </a:lnTo>
                <a:lnTo>
                  <a:pt x="0" y="308529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7597628"/>
            <a:ext cx="2591882" cy="2689372"/>
          </a:xfrm>
          <a:custGeom>
            <a:avLst/>
            <a:gdLst/>
            <a:ahLst/>
            <a:cxnLst/>
            <a:rect l="l" t="t" r="r" b="b"/>
            <a:pathLst>
              <a:path w="2591882" h="2689372">
                <a:moveTo>
                  <a:pt x="0" y="0"/>
                </a:moveTo>
                <a:lnTo>
                  <a:pt x="2591882" y="0"/>
                </a:lnTo>
                <a:lnTo>
                  <a:pt x="2591882" y="2689372"/>
                </a:lnTo>
                <a:lnTo>
                  <a:pt x="0" y="26893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080525" y="7090277"/>
            <a:ext cx="10207475" cy="3196723"/>
            <a:chOff x="0" y="0"/>
            <a:chExt cx="13609967" cy="4262297"/>
          </a:xfrm>
        </p:grpSpPr>
        <p:sp>
          <p:nvSpPr>
            <p:cNvPr id="3" name="Freeform 3"/>
            <p:cNvSpPr/>
            <p:nvPr/>
          </p:nvSpPr>
          <p:spPr>
            <a:xfrm>
              <a:off x="806083" y="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2230247" y="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3654411" y="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5078576" y="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5" y="0"/>
                  </a:lnTo>
                  <a:lnTo>
                    <a:pt x="1420765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7" name="Freeform 7"/>
            <p:cNvSpPr/>
            <p:nvPr/>
          </p:nvSpPr>
          <p:spPr>
            <a:xfrm>
              <a:off x="6502740" y="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5" y="0"/>
                  </a:lnTo>
                  <a:lnTo>
                    <a:pt x="1420765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Freeform 8"/>
            <p:cNvSpPr/>
            <p:nvPr/>
          </p:nvSpPr>
          <p:spPr>
            <a:xfrm>
              <a:off x="3664607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5" y="0"/>
                  </a:lnTo>
                  <a:lnTo>
                    <a:pt x="1420765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5085372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0" name="Freeform 10"/>
            <p:cNvSpPr/>
            <p:nvPr/>
          </p:nvSpPr>
          <p:spPr>
            <a:xfrm>
              <a:off x="6506138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1" name="Freeform 11"/>
            <p:cNvSpPr/>
            <p:nvPr/>
          </p:nvSpPr>
          <p:spPr>
            <a:xfrm>
              <a:off x="7926904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9347670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5" y="0"/>
                  </a:lnTo>
                  <a:lnTo>
                    <a:pt x="1420765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10768435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12189201" y="1420766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2226849" y="2841532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5"/>
                  </a:lnTo>
                  <a:lnTo>
                    <a:pt x="0" y="14207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3647615" y="2838133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5068381" y="2834735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5" y="0"/>
                  </a:lnTo>
                  <a:lnTo>
                    <a:pt x="1420765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18" name="Freeform 18"/>
            <p:cNvSpPr/>
            <p:nvPr/>
          </p:nvSpPr>
          <p:spPr>
            <a:xfrm>
              <a:off x="6489146" y="2831337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5"/>
                  </a:lnTo>
                  <a:lnTo>
                    <a:pt x="0" y="14207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9" name="Freeform 19"/>
            <p:cNvSpPr/>
            <p:nvPr/>
          </p:nvSpPr>
          <p:spPr>
            <a:xfrm>
              <a:off x="7909912" y="2827938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9330678" y="2824540"/>
              <a:ext cx="1420766" cy="1420766"/>
            </a:xfrm>
            <a:custGeom>
              <a:avLst/>
              <a:gdLst/>
              <a:ahLst/>
              <a:cxnLst/>
              <a:rect l="l" t="t" r="r" b="b"/>
              <a:pathLst>
                <a:path w="1420766" h="1420766">
                  <a:moveTo>
                    <a:pt x="0" y="0"/>
                  </a:moveTo>
                  <a:lnTo>
                    <a:pt x="1420766" y="0"/>
                  </a:lnTo>
                  <a:lnTo>
                    <a:pt x="1420766" y="1420766"/>
                  </a:lnTo>
                  <a:lnTo>
                    <a:pt x="0" y="14207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0" y="-142875"/>
              <a:ext cx="676984" cy="15454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803"/>
                </a:lnSpc>
              </a:pPr>
              <a:r>
                <a:rPr lang="en-US" sz="7002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6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2876586" y="1287001"/>
              <a:ext cx="676984" cy="15454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803"/>
                </a:lnSpc>
              </a:pPr>
              <a:r>
                <a:rPr lang="en-US" sz="7002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7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430305" y="2575153"/>
              <a:ext cx="676984" cy="15454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803"/>
                </a:lnSpc>
              </a:pPr>
              <a:r>
                <a:rPr lang="en-US" sz="7002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8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0" y="1572287"/>
            <a:ext cx="15027989" cy="4899282"/>
            <a:chOff x="0" y="0"/>
            <a:chExt cx="20037319" cy="6532376"/>
          </a:xfrm>
        </p:grpSpPr>
        <p:sp>
          <p:nvSpPr>
            <p:cNvPr id="25" name="Freeform 25"/>
            <p:cNvSpPr/>
            <p:nvPr/>
          </p:nvSpPr>
          <p:spPr>
            <a:xfrm>
              <a:off x="701283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1988300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>
              <a:off x="3275317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8" name="Freeform 28"/>
            <p:cNvSpPr/>
            <p:nvPr/>
          </p:nvSpPr>
          <p:spPr>
            <a:xfrm>
              <a:off x="4562334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5849350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>
              <a:off x="7136367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1" name="Freeform 31"/>
            <p:cNvSpPr/>
            <p:nvPr/>
          </p:nvSpPr>
          <p:spPr>
            <a:xfrm>
              <a:off x="8423384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2" name="Freeform 32"/>
            <p:cNvSpPr/>
            <p:nvPr/>
          </p:nvSpPr>
          <p:spPr>
            <a:xfrm>
              <a:off x="9710401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3" name="Freeform 33"/>
            <p:cNvSpPr/>
            <p:nvPr/>
          </p:nvSpPr>
          <p:spPr>
            <a:xfrm>
              <a:off x="10997417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4" name="Freeform 34"/>
            <p:cNvSpPr/>
            <p:nvPr/>
          </p:nvSpPr>
          <p:spPr>
            <a:xfrm>
              <a:off x="12284434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>
              <a:off x="13571451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Freeform 36"/>
            <p:cNvSpPr/>
            <p:nvPr/>
          </p:nvSpPr>
          <p:spPr>
            <a:xfrm>
              <a:off x="14858468" y="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Freeform 37"/>
            <p:cNvSpPr/>
            <p:nvPr/>
          </p:nvSpPr>
          <p:spPr>
            <a:xfrm>
              <a:off x="7136367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Freeform 38"/>
            <p:cNvSpPr/>
            <p:nvPr/>
          </p:nvSpPr>
          <p:spPr>
            <a:xfrm>
              <a:off x="8426462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Freeform 39"/>
            <p:cNvSpPr/>
            <p:nvPr/>
          </p:nvSpPr>
          <p:spPr>
            <a:xfrm>
              <a:off x="9716558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Freeform 40"/>
            <p:cNvSpPr/>
            <p:nvPr/>
          </p:nvSpPr>
          <p:spPr>
            <a:xfrm>
              <a:off x="11006653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41" name="Freeform 41"/>
            <p:cNvSpPr/>
            <p:nvPr/>
          </p:nvSpPr>
          <p:spPr>
            <a:xfrm>
              <a:off x="12296748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2" name="Freeform 42"/>
            <p:cNvSpPr/>
            <p:nvPr/>
          </p:nvSpPr>
          <p:spPr>
            <a:xfrm>
              <a:off x="13586843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3" name="Freeform 43"/>
            <p:cNvSpPr/>
            <p:nvPr/>
          </p:nvSpPr>
          <p:spPr>
            <a:xfrm>
              <a:off x="14876938" y="128701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4" name="Freeform 44"/>
            <p:cNvSpPr/>
            <p:nvPr/>
          </p:nvSpPr>
          <p:spPr>
            <a:xfrm>
              <a:off x="11009731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45" name="Freeform 45"/>
            <p:cNvSpPr/>
            <p:nvPr/>
          </p:nvSpPr>
          <p:spPr>
            <a:xfrm>
              <a:off x="12299826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6" name="Freeform 46"/>
            <p:cNvSpPr/>
            <p:nvPr/>
          </p:nvSpPr>
          <p:spPr>
            <a:xfrm>
              <a:off x="13589921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7" name="Freeform 47"/>
            <p:cNvSpPr/>
            <p:nvPr/>
          </p:nvSpPr>
          <p:spPr>
            <a:xfrm>
              <a:off x="14880017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8" name="Freeform 48"/>
            <p:cNvSpPr/>
            <p:nvPr/>
          </p:nvSpPr>
          <p:spPr>
            <a:xfrm>
              <a:off x="16170112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9" name="Freeform 49"/>
            <p:cNvSpPr/>
            <p:nvPr/>
          </p:nvSpPr>
          <p:spPr>
            <a:xfrm>
              <a:off x="17460207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0" name="Freeform 50"/>
            <p:cNvSpPr/>
            <p:nvPr/>
          </p:nvSpPr>
          <p:spPr>
            <a:xfrm>
              <a:off x="18750302" y="2574034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6"/>
                  </a:lnTo>
                  <a:lnTo>
                    <a:pt x="0" y="12870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1" name="Freeform 51"/>
            <p:cNvSpPr/>
            <p:nvPr/>
          </p:nvSpPr>
          <p:spPr>
            <a:xfrm>
              <a:off x="11012810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2" name="Freeform 52"/>
            <p:cNvSpPr/>
            <p:nvPr/>
          </p:nvSpPr>
          <p:spPr>
            <a:xfrm>
              <a:off x="9725793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3" name="Freeform 53"/>
            <p:cNvSpPr/>
            <p:nvPr/>
          </p:nvSpPr>
          <p:spPr>
            <a:xfrm>
              <a:off x="8438776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4" name="Freeform 54"/>
            <p:cNvSpPr/>
            <p:nvPr/>
          </p:nvSpPr>
          <p:spPr>
            <a:xfrm>
              <a:off x="12284434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5" name="Freeform 55"/>
            <p:cNvSpPr/>
            <p:nvPr/>
          </p:nvSpPr>
          <p:spPr>
            <a:xfrm>
              <a:off x="13596078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6" name="Freeform 56"/>
            <p:cNvSpPr/>
            <p:nvPr/>
          </p:nvSpPr>
          <p:spPr>
            <a:xfrm>
              <a:off x="14883095" y="3861050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7" name="Freeform 57"/>
            <p:cNvSpPr/>
            <p:nvPr/>
          </p:nvSpPr>
          <p:spPr>
            <a:xfrm>
              <a:off x="8438776" y="514806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8" name="Freeform 58"/>
            <p:cNvSpPr/>
            <p:nvPr/>
          </p:nvSpPr>
          <p:spPr>
            <a:xfrm>
              <a:off x="9725793" y="514806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7" y="0"/>
                  </a:lnTo>
                  <a:lnTo>
                    <a:pt x="1287017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9" name="Freeform 59"/>
            <p:cNvSpPr/>
            <p:nvPr/>
          </p:nvSpPr>
          <p:spPr>
            <a:xfrm>
              <a:off x="11012810" y="5148067"/>
              <a:ext cx="1287017" cy="1287017"/>
            </a:xfrm>
            <a:custGeom>
              <a:avLst/>
              <a:gdLst/>
              <a:ahLst/>
              <a:cxnLst/>
              <a:rect l="l" t="t" r="r" b="b"/>
              <a:pathLst>
                <a:path w="1287017" h="1287017">
                  <a:moveTo>
                    <a:pt x="0" y="0"/>
                  </a:moveTo>
                  <a:lnTo>
                    <a:pt x="1287016" y="0"/>
                  </a:lnTo>
                  <a:lnTo>
                    <a:pt x="1287016" y="1287017"/>
                  </a:lnTo>
                  <a:lnTo>
                    <a:pt x="0" y="12870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0" y="-133350"/>
              <a:ext cx="701283" cy="1586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55"/>
                </a:lnSpc>
              </a:pPr>
              <a:r>
                <a:rPr lang="en-US" sz="7253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1</a:t>
              </a: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6440679" y="1104274"/>
              <a:ext cx="701283" cy="1586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55"/>
                </a:lnSpc>
              </a:pPr>
              <a:r>
                <a:rPr lang="en-US" sz="7253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2</a:t>
              </a: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10255532" y="2273696"/>
              <a:ext cx="701283" cy="1586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55"/>
                </a:lnSpc>
              </a:pPr>
              <a:r>
                <a:rPr lang="en-US" sz="7253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</a:t>
              </a:r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506861" y="3493251"/>
              <a:ext cx="701283" cy="1586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55"/>
                </a:lnSpc>
              </a:pPr>
              <a:r>
                <a:rPr lang="en-US" sz="7253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4</a:t>
              </a:r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506861" y="4946139"/>
              <a:ext cx="701283" cy="1586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55"/>
                </a:lnSpc>
              </a:pPr>
              <a:r>
                <a:rPr lang="en-US" sz="7253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5</a:t>
              </a:r>
            </a:p>
          </p:txBody>
        </p:sp>
      </p:grpSp>
      <p:sp>
        <p:nvSpPr>
          <p:cNvPr id="65" name="Freeform 65"/>
          <p:cNvSpPr/>
          <p:nvPr/>
        </p:nvSpPr>
        <p:spPr>
          <a:xfrm>
            <a:off x="255947" y="5994968"/>
            <a:ext cx="5184000" cy="4114800"/>
          </a:xfrm>
          <a:custGeom>
            <a:avLst/>
            <a:gdLst/>
            <a:ahLst/>
            <a:cxnLst/>
            <a:rect l="l" t="t" r="r" b="b"/>
            <a:pathLst>
              <a:path w="5184000" h="4114800">
                <a:moveTo>
                  <a:pt x="0" y="0"/>
                </a:moveTo>
                <a:lnTo>
                  <a:pt x="5184000" y="0"/>
                </a:lnTo>
                <a:lnTo>
                  <a:pt x="51840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6" name="Freeform 66"/>
          <p:cNvSpPr/>
          <p:nvPr/>
        </p:nvSpPr>
        <p:spPr>
          <a:xfrm>
            <a:off x="14264637" y="164320"/>
            <a:ext cx="3778281" cy="3221843"/>
          </a:xfrm>
          <a:custGeom>
            <a:avLst/>
            <a:gdLst/>
            <a:ahLst/>
            <a:cxnLst/>
            <a:rect l="l" t="t" r="r" b="b"/>
            <a:pathLst>
              <a:path w="3778281" h="3221843">
                <a:moveTo>
                  <a:pt x="0" y="0"/>
                </a:moveTo>
                <a:lnTo>
                  <a:pt x="3778281" y="0"/>
                </a:lnTo>
                <a:lnTo>
                  <a:pt x="3778281" y="3221843"/>
                </a:lnTo>
                <a:lnTo>
                  <a:pt x="0" y="32218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7" name="TextBox 67"/>
          <p:cNvSpPr txBox="1"/>
          <p:nvPr/>
        </p:nvSpPr>
        <p:spPr>
          <a:xfrm>
            <a:off x="-919976" y="1262144"/>
            <a:ext cx="14620929" cy="1358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99"/>
              </a:lnSpc>
            </a:pPr>
            <a:r>
              <a:rPr lang="en-US" sz="7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Х Р И С Т А Р А </a:t>
            </a:r>
            <a:r>
              <a:rPr lang="en-US" sz="7999" b="1" dirty="0">
                <a:solidFill>
                  <a:srgbClr val="FF050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</a:t>
            </a:r>
            <a:r>
              <a:rPr lang="en-US" sz="7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Н И К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439947" y="2262946"/>
            <a:ext cx="6683276" cy="1309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77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 О Р </a:t>
            </a:r>
            <a:r>
              <a:rPr lang="en-US" sz="7700" b="1" dirty="0">
                <a:solidFill>
                  <a:srgbClr val="FF050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</a:t>
            </a:r>
            <a:r>
              <a:rPr lang="en-US" sz="77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Н О Й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8407810" y="3258019"/>
            <a:ext cx="6738757" cy="14014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479"/>
              </a:lnSpc>
            </a:pPr>
            <a:r>
              <a:rPr lang="en-US" sz="8199" b="1" dirty="0">
                <a:solidFill>
                  <a:srgbClr val="FF050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 </a:t>
            </a:r>
            <a:r>
              <a:rPr lang="en-US" sz="81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Е Р Е Ж К И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5439947" y="4202971"/>
            <a:ext cx="7578498" cy="14108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81"/>
              </a:lnSpc>
            </a:pPr>
            <a:r>
              <a:rPr lang="en-US" sz="7700" b="1" spc="-169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 О </a:t>
            </a:r>
            <a:r>
              <a:rPr lang="en-US" sz="7700" b="1" spc="-169" dirty="0">
                <a:solidFill>
                  <a:srgbClr val="FF050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Р </a:t>
            </a:r>
            <a:r>
              <a:rPr lang="en-US" sz="7700" b="1" spc="-169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 К А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564511" y="5231414"/>
            <a:ext cx="2572196" cy="23279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 Т </a:t>
            </a:r>
            <a:r>
              <a:rPr lang="en-US" sz="8000" b="1" dirty="0">
                <a:solidFill>
                  <a:srgbClr val="FF050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</a:t>
            </a:r>
          </a:p>
          <a:p>
            <a:pPr algn="ctr">
              <a:lnSpc>
                <a:spcPts val="7279"/>
              </a:lnSpc>
            </a:pPr>
            <a:endParaRPr lang="en-US" sz="8000" b="1" dirty="0">
              <a:solidFill>
                <a:srgbClr val="FF0505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8781511" y="6798912"/>
            <a:ext cx="4927104" cy="1368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 О Р О </a:t>
            </a:r>
            <a:r>
              <a:rPr lang="en-US" sz="8000" b="1" dirty="0">
                <a:solidFill>
                  <a:srgbClr val="110DF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476549" y="7940677"/>
            <a:ext cx="7917975" cy="1434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59"/>
              </a:lnSpc>
            </a:pPr>
            <a:r>
              <a:rPr lang="en-US" sz="83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 Е </a:t>
            </a:r>
            <a:r>
              <a:rPr lang="en-US" sz="8399" b="1" dirty="0">
                <a:solidFill>
                  <a:srgbClr val="110DF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Л</a:t>
            </a:r>
            <a:r>
              <a:rPr lang="en-US" sz="83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Ь Н И К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0081532" y="9017736"/>
            <a:ext cx="5746998" cy="1417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19"/>
              </a:lnSpc>
            </a:pPr>
            <a:r>
              <a:rPr lang="en-US" sz="82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 И Р </a:t>
            </a:r>
            <a:r>
              <a:rPr lang="en-US" sz="8299" b="1" dirty="0">
                <a:solidFill>
                  <a:srgbClr val="110DFA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О </a:t>
            </a:r>
            <a:r>
              <a:rPr lang="en-US" sz="82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 А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2058FD3-D225-41F6-B396-18D3928CCE43}"/>
              </a:ext>
            </a:extLst>
          </p:cNvPr>
          <p:cNvSpPr txBox="1"/>
          <p:nvPr/>
        </p:nvSpPr>
        <p:spPr>
          <a:xfrm>
            <a:off x="6209557" y="-282309"/>
            <a:ext cx="6902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193864">
            <a:off x="-2301146" y="-1809508"/>
            <a:ext cx="6784686" cy="7198606"/>
          </a:xfrm>
          <a:custGeom>
            <a:avLst/>
            <a:gdLst/>
            <a:ahLst/>
            <a:cxnLst/>
            <a:rect l="l" t="t" r="r" b="b"/>
            <a:pathLst>
              <a:path w="6784686" h="7198606">
                <a:moveTo>
                  <a:pt x="0" y="0"/>
                </a:moveTo>
                <a:lnTo>
                  <a:pt x="6784687" y="0"/>
                </a:lnTo>
                <a:lnTo>
                  <a:pt x="6784687" y="7198606"/>
                </a:lnTo>
                <a:lnTo>
                  <a:pt x="0" y="71986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449765">
            <a:off x="12052274" y="1419917"/>
            <a:ext cx="2248368" cy="1573858"/>
          </a:xfrm>
          <a:custGeom>
            <a:avLst/>
            <a:gdLst/>
            <a:ahLst/>
            <a:cxnLst/>
            <a:rect l="l" t="t" r="r" b="b"/>
            <a:pathLst>
              <a:path w="2248368" h="1573858">
                <a:moveTo>
                  <a:pt x="0" y="0"/>
                </a:moveTo>
                <a:lnTo>
                  <a:pt x="2248368" y="0"/>
                </a:lnTo>
                <a:lnTo>
                  <a:pt x="2248368" y="1573858"/>
                </a:lnTo>
                <a:lnTo>
                  <a:pt x="0" y="15738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28654" y="6212547"/>
            <a:ext cx="6563006" cy="5824668"/>
          </a:xfrm>
          <a:custGeom>
            <a:avLst/>
            <a:gdLst/>
            <a:ahLst/>
            <a:cxnLst/>
            <a:rect l="l" t="t" r="r" b="b"/>
            <a:pathLst>
              <a:path w="6563006" h="5824668">
                <a:moveTo>
                  <a:pt x="0" y="0"/>
                </a:moveTo>
                <a:lnTo>
                  <a:pt x="6563006" y="0"/>
                </a:lnTo>
                <a:lnTo>
                  <a:pt x="6563006" y="5824668"/>
                </a:lnTo>
                <a:lnTo>
                  <a:pt x="0" y="58246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67909" y="2172579"/>
            <a:ext cx="16280780" cy="4824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Добро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и 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зло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ctr">
              <a:lnSpc>
                <a:spcPts val="12880"/>
              </a:lnSpc>
            </a:pP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 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сказке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ru-RU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К.Г. 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Паустовского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«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Теплый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хлеб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»</a:t>
            </a:r>
          </a:p>
        </p:txBody>
      </p:sp>
      <p:sp>
        <p:nvSpPr>
          <p:cNvPr id="6" name="Freeform 6"/>
          <p:cNvSpPr/>
          <p:nvPr/>
        </p:nvSpPr>
        <p:spPr>
          <a:xfrm>
            <a:off x="14524262" y="0"/>
            <a:ext cx="3478693" cy="4159872"/>
          </a:xfrm>
          <a:custGeom>
            <a:avLst/>
            <a:gdLst/>
            <a:ahLst/>
            <a:cxnLst/>
            <a:rect l="l" t="t" r="r" b="b"/>
            <a:pathLst>
              <a:path w="3478693" h="4159872">
                <a:moveTo>
                  <a:pt x="0" y="0"/>
                </a:moveTo>
                <a:lnTo>
                  <a:pt x="3478693" y="0"/>
                </a:lnTo>
                <a:lnTo>
                  <a:pt x="3478693" y="4159872"/>
                </a:lnTo>
                <a:lnTo>
                  <a:pt x="0" y="41598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858965" y="5785267"/>
            <a:ext cx="3775331" cy="5008731"/>
          </a:xfrm>
          <a:custGeom>
            <a:avLst/>
            <a:gdLst/>
            <a:ahLst/>
            <a:cxnLst/>
            <a:rect l="l" t="t" r="r" b="b"/>
            <a:pathLst>
              <a:path w="3775331" h="5008731">
                <a:moveTo>
                  <a:pt x="0" y="0"/>
                </a:moveTo>
                <a:lnTo>
                  <a:pt x="3775330" y="0"/>
                </a:lnTo>
                <a:lnTo>
                  <a:pt x="3775330" y="5008731"/>
                </a:lnTo>
                <a:lnTo>
                  <a:pt x="0" y="50087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72411" y="1726247"/>
            <a:ext cx="8143178" cy="8143178"/>
          </a:xfrm>
          <a:custGeom>
            <a:avLst/>
            <a:gdLst/>
            <a:ahLst/>
            <a:cxnLst/>
            <a:rect l="l" t="t" r="r" b="b"/>
            <a:pathLst>
              <a:path w="8143178" h="8143178">
                <a:moveTo>
                  <a:pt x="0" y="0"/>
                </a:moveTo>
                <a:lnTo>
                  <a:pt x="8143178" y="0"/>
                </a:lnTo>
                <a:lnTo>
                  <a:pt x="8143178" y="8143178"/>
                </a:lnTo>
                <a:lnTo>
                  <a:pt x="0" y="81431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774591" y="3667614"/>
            <a:ext cx="3815173" cy="6619386"/>
          </a:xfrm>
          <a:custGeom>
            <a:avLst/>
            <a:gdLst/>
            <a:ahLst/>
            <a:cxnLst/>
            <a:rect l="l" t="t" r="r" b="b"/>
            <a:pathLst>
              <a:path w="3815173" h="6619386">
                <a:moveTo>
                  <a:pt x="0" y="0"/>
                </a:moveTo>
                <a:lnTo>
                  <a:pt x="3815173" y="0"/>
                </a:lnTo>
                <a:lnTo>
                  <a:pt x="3815173" y="6619386"/>
                </a:lnTo>
                <a:lnTo>
                  <a:pt x="0" y="66193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22170" y="3667614"/>
            <a:ext cx="4188266" cy="6619386"/>
          </a:xfrm>
          <a:custGeom>
            <a:avLst/>
            <a:gdLst/>
            <a:ahLst/>
            <a:cxnLst/>
            <a:rect l="l" t="t" r="r" b="b"/>
            <a:pathLst>
              <a:path w="4188266" h="6619386">
                <a:moveTo>
                  <a:pt x="0" y="0"/>
                </a:moveTo>
                <a:lnTo>
                  <a:pt x="4188266" y="0"/>
                </a:lnTo>
                <a:lnTo>
                  <a:pt x="4188266" y="6619386"/>
                </a:lnTo>
                <a:lnTo>
                  <a:pt x="0" y="66193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956136" y="88833"/>
            <a:ext cx="12375728" cy="1434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60"/>
              </a:lnSpc>
            </a:pPr>
            <a:r>
              <a:rPr lang="en-US" sz="8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Портрет</a:t>
            </a:r>
            <a:r>
              <a:rPr lang="en-US" sz="8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8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добра</a:t>
            </a:r>
            <a:r>
              <a:rPr lang="en-US" sz="8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и </a:t>
            </a:r>
            <a:r>
              <a:rPr lang="en-US" sz="8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зла</a:t>
            </a:r>
            <a:endParaRPr lang="en-US" sz="84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5D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07119" y="-414540"/>
            <a:ext cx="19783663" cy="11114822"/>
          </a:xfrm>
          <a:custGeom>
            <a:avLst/>
            <a:gdLst/>
            <a:ahLst/>
            <a:cxnLst/>
            <a:rect l="l" t="t" r="r" b="b"/>
            <a:pathLst>
              <a:path w="19783663" h="11114822">
                <a:moveTo>
                  <a:pt x="0" y="0"/>
                </a:moveTo>
                <a:lnTo>
                  <a:pt x="19783663" y="0"/>
                </a:lnTo>
                <a:lnTo>
                  <a:pt x="19783663" y="11114822"/>
                </a:lnTo>
                <a:lnTo>
                  <a:pt x="0" y="11114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73850" y="-414540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654818" y="-414540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740938" y="-2952208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98706" y="4103782"/>
            <a:ext cx="1294075" cy="2091435"/>
          </a:xfrm>
          <a:custGeom>
            <a:avLst/>
            <a:gdLst/>
            <a:ahLst/>
            <a:cxnLst/>
            <a:rect l="l" t="t" r="r" b="b"/>
            <a:pathLst>
              <a:path w="1294075" h="2091435">
                <a:moveTo>
                  <a:pt x="0" y="0"/>
                </a:moveTo>
                <a:lnTo>
                  <a:pt x="1294075" y="0"/>
                </a:lnTo>
                <a:lnTo>
                  <a:pt x="1294075" y="2091435"/>
                </a:lnTo>
                <a:lnTo>
                  <a:pt x="0" y="209143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5803" y="6805282"/>
            <a:ext cx="1945794" cy="3375984"/>
          </a:xfrm>
          <a:custGeom>
            <a:avLst/>
            <a:gdLst/>
            <a:ahLst/>
            <a:cxnLst/>
            <a:rect l="l" t="t" r="r" b="b"/>
            <a:pathLst>
              <a:path w="1945794" h="3375984">
                <a:moveTo>
                  <a:pt x="0" y="0"/>
                </a:moveTo>
                <a:lnTo>
                  <a:pt x="1945794" y="0"/>
                </a:lnTo>
                <a:lnTo>
                  <a:pt x="1945794" y="3375983"/>
                </a:lnTo>
                <a:lnTo>
                  <a:pt x="0" y="337598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001597" y="4921530"/>
            <a:ext cx="2892798" cy="3459250"/>
          </a:xfrm>
          <a:custGeom>
            <a:avLst/>
            <a:gdLst/>
            <a:ahLst/>
            <a:cxnLst/>
            <a:rect l="l" t="t" r="r" b="b"/>
            <a:pathLst>
              <a:path w="2892798" h="3459250">
                <a:moveTo>
                  <a:pt x="0" y="0"/>
                </a:moveTo>
                <a:lnTo>
                  <a:pt x="2892798" y="0"/>
                </a:lnTo>
                <a:lnTo>
                  <a:pt x="2892798" y="3459250"/>
                </a:lnTo>
                <a:lnTo>
                  <a:pt x="0" y="345925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50998" y="5142871"/>
            <a:ext cx="1275026" cy="2060649"/>
          </a:xfrm>
          <a:custGeom>
            <a:avLst/>
            <a:gdLst/>
            <a:ahLst/>
            <a:cxnLst/>
            <a:rect l="l" t="t" r="r" b="b"/>
            <a:pathLst>
              <a:path w="1275026" h="2060649">
                <a:moveTo>
                  <a:pt x="0" y="0"/>
                </a:moveTo>
                <a:lnTo>
                  <a:pt x="1275026" y="0"/>
                </a:lnTo>
                <a:lnTo>
                  <a:pt x="1275026" y="2060649"/>
                </a:lnTo>
                <a:lnTo>
                  <a:pt x="0" y="20606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137032" y="6699547"/>
            <a:ext cx="2095361" cy="3481718"/>
          </a:xfrm>
          <a:custGeom>
            <a:avLst/>
            <a:gdLst/>
            <a:ahLst/>
            <a:cxnLst/>
            <a:rect l="l" t="t" r="r" b="b"/>
            <a:pathLst>
              <a:path w="2095361" h="3481718">
                <a:moveTo>
                  <a:pt x="0" y="0"/>
                </a:moveTo>
                <a:lnTo>
                  <a:pt x="2095362" y="0"/>
                </a:lnTo>
                <a:lnTo>
                  <a:pt x="2095362" y="3481718"/>
                </a:lnTo>
                <a:lnTo>
                  <a:pt x="0" y="348171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95765">
            <a:off x="7464416" y="-58423"/>
            <a:ext cx="1546977" cy="2798807"/>
          </a:xfrm>
          <a:custGeom>
            <a:avLst/>
            <a:gdLst/>
            <a:ahLst/>
            <a:cxnLst/>
            <a:rect l="l" t="t" r="r" b="b"/>
            <a:pathLst>
              <a:path w="1546977" h="2798807">
                <a:moveTo>
                  <a:pt x="0" y="0"/>
                </a:moveTo>
                <a:lnTo>
                  <a:pt x="1546976" y="0"/>
                </a:lnTo>
                <a:lnTo>
                  <a:pt x="1546976" y="2798807"/>
                </a:lnTo>
                <a:lnTo>
                  <a:pt x="0" y="279880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654818" y="1737285"/>
            <a:ext cx="1880343" cy="2971806"/>
          </a:xfrm>
          <a:custGeom>
            <a:avLst/>
            <a:gdLst/>
            <a:ahLst/>
            <a:cxnLst/>
            <a:rect l="l" t="t" r="r" b="b"/>
            <a:pathLst>
              <a:path w="1880343" h="2971806">
                <a:moveTo>
                  <a:pt x="0" y="0"/>
                </a:moveTo>
                <a:lnTo>
                  <a:pt x="1880342" y="0"/>
                </a:lnTo>
                <a:lnTo>
                  <a:pt x="1880342" y="2971807"/>
                </a:lnTo>
                <a:lnTo>
                  <a:pt x="0" y="29718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702471" y="-414540"/>
            <a:ext cx="1880157" cy="2151825"/>
          </a:xfrm>
          <a:custGeom>
            <a:avLst/>
            <a:gdLst/>
            <a:ahLst/>
            <a:cxnLst/>
            <a:rect l="l" t="t" r="r" b="b"/>
            <a:pathLst>
              <a:path w="1880157" h="2151825">
                <a:moveTo>
                  <a:pt x="0" y="0"/>
                </a:moveTo>
                <a:lnTo>
                  <a:pt x="1880157" y="0"/>
                </a:lnTo>
                <a:lnTo>
                  <a:pt x="1880157" y="2151825"/>
                </a:lnTo>
                <a:lnTo>
                  <a:pt x="0" y="215182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261516" y="-79424"/>
            <a:ext cx="1371304" cy="2216248"/>
          </a:xfrm>
          <a:custGeom>
            <a:avLst/>
            <a:gdLst/>
            <a:ahLst/>
            <a:cxnLst/>
            <a:rect l="l" t="t" r="r" b="b"/>
            <a:pathLst>
              <a:path w="1371304" h="2216248">
                <a:moveTo>
                  <a:pt x="0" y="0"/>
                </a:moveTo>
                <a:lnTo>
                  <a:pt x="1371303" y="0"/>
                </a:lnTo>
                <a:lnTo>
                  <a:pt x="1371303" y="2216248"/>
                </a:lnTo>
                <a:lnTo>
                  <a:pt x="0" y="22162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2540415">
            <a:off x="2212930" y="4865579"/>
            <a:ext cx="4995859" cy="1917161"/>
          </a:xfrm>
          <a:custGeom>
            <a:avLst/>
            <a:gdLst/>
            <a:ahLst/>
            <a:cxnLst/>
            <a:rect l="l" t="t" r="r" b="b"/>
            <a:pathLst>
              <a:path w="4995859" h="1917161">
                <a:moveTo>
                  <a:pt x="0" y="0"/>
                </a:moveTo>
                <a:lnTo>
                  <a:pt x="4995860" y="0"/>
                </a:lnTo>
                <a:lnTo>
                  <a:pt x="4995860" y="1917161"/>
                </a:lnTo>
                <a:lnTo>
                  <a:pt x="0" y="1917161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1718045">
            <a:off x="6549553" y="2619201"/>
            <a:ext cx="4760230" cy="1826738"/>
          </a:xfrm>
          <a:custGeom>
            <a:avLst/>
            <a:gdLst/>
            <a:ahLst/>
            <a:cxnLst/>
            <a:rect l="l" t="t" r="r" b="b"/>
            <a:pathLst>
              <a:path w="4760230" h="1826738">
                <a:moveTo>
                  <a:pt x="0" y="0"/>
                </a:moveTo>
                <a:lnTo>
                  <a:pt x="4760229" y="0"/>
                </a:lnTo>
                <a:lnTo>
                  <a:pt x="4760229" y="1826738"/>
                </a:lnTo>
                <a:lnTo>
                  <a:pt x="0" y="182673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427445" y="310656"/>
            <a:ext cx="1275026" cy="2060649"/>
          </a:xfrm>
          <a:custGeom>
            <a:avLst/>
            <a:gdLst/>
            <a:ahLst/>
            <a:cxnLst/>
            <a:rect l="l" t="t" r="r" b="b"/>
            <a:pathLst>
              <a:path w="1275026" h="2060649">
                <a:moveTo>
                  <a:pt x="0" y="0"/>
                </a:moveTo>
                <a:lnTo>
                  <a:pt x="1275026" y="0"/>
                </a:lnTo>
                <a:lnTo>
                  <a:pt x="1275026" y="2060649"/>
                </a:lnTo>
                <a:lnTo>
                  <a:pt x="0" y="20606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2613730">
            <a:off x="10821111" y="721841"/>
            <a:ext cx="3895272" cy="1494811"/>
          </a:xfrm>
          <a:custGeom>
            <a:avLst/>
            <a:gdLst/>
            <a:ahLst/>
            <a:cxnLst/>
            <a:rect l="l" t="t" r="r" b="b"/>
            <a:pathLst>
              <a:path w="3895272" h="1494811">
                <a:moveTo>
                  <a:pt x="0" y="0"/>
                </a:moveTo>
                <a:lnTo>
                  <a:pt x="3895272" y="0"/>
                </a:lnTo>
                <a:lnTo>
                  <a:pt x="3895272" y="1494811"/>
                </a:lnTo>
                <a:lnTo>
                  <a:pt x="0" y="1494811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397540" y="5526685"/>
            <a:ext cx="1275026" cy="2060649"/>
          </a:xfrm>
          <a:custGeom>
            <a:avLst/>
            <a:gdLst/>
            <a:ahLst/>
            <a:cxnLst/>
            <a:rect l="l" t="t" r="r" b="b"/>
            <a:pathLst>
              <a:path w="1275026" h="2060649">
                <a:moveTo>
                  <a:pt x="0" y="0"/>
                </a:moveTo>
                <a:lnTo>
                  <a:pt x="1275027" y="0"/>
                </a:lnTo>
                <a:lnTo>
                  <a:pt x="1275027" y="2060648"/>
                </a:lnTo>
                <a:lnTo>
                  <a:pt x="0" y="20606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4230889" flipH="1">
            <a:off x="12786084" y="3780434"/>
            <a:ext cx="4013954" cy="1540355"/>
          </a:xfrm>
          <a:custGeom>
            <a:avLst/>
            <a:gdLst/>
            <a:ahLst/>
            <a:cxnLst/>
            <a:rect l="l" t="t" r="r" b="b"/>
            <a:pathLst>
              <a:path w="4013954" h="1540355">
                <a:moveTo>
                  <a:pt x="4013954" y="0"/>
                </a:moveTo>
                <a:lnTo>
                  <a:pt x="0" y="0"/>
                </a:lnTo>
                <a:lnTo>
                  <a:pt x="0" y="1540355"/>
                </a:lnTo>
                <a:lnTo>
                  <a:pt x="4013954" y="1540355"/>
                </a:lnTo>
                <a:lnTo>
                  <a:pt x="4013954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035054" y="7174052"/>
            <a:ext cx="1822490" cy="3112948"/>
          </a:xfrm>
          <a:custGeom>
            <a:avLst/>
            <a:gdLst/>
            <a:ahLst/>
            <a:cxnLst/>
            <a:rect l="l" t="t" r="r" b="b"/>
            <a:pathLst>
              <a:path w="1822490" h="3112948">
                <a:moveTo>
                  <a:pt x="0" y="0"/>
                </a:moveTo>
                <a:lnTo>
                  <a:pt x="1822489" y="0"/>
                </a:lnTo>
                <a:lnTo>
                  <a:pt x="1822489" y="3112948"/>
                </a:lnTo>
                <a:lnTo>
                  <a:pt x="0" y="311294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5905168" y="5857708"/>
            <a:ext cx="2892798" cy="3459250"/>
          </a:xfrm>
          <a:custGeom>
            <a:avLst/>
            <a:gdLst/>
            <a:ahLst/>
            <a:cxnLst/>
            <a:rect l="l" t="t" r="r" b="b"/>
            <a:pathLst>
              <a:path w="2892798" h="3459250">
                <a:moveTo>
                  <a:pt x="0" y="0"/>
                </a:moveTo>
                <a:lnTo>
                  <a:pt x="2892798" y="0"/>
                </a:lnTo>
                <a:lnTo>
                  <a:pt x="2892798" y="3459250"/>
                </a:lnTo>
                <a:lnTo>
                  <a:pt x="0" y="345925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 rot="-794900">
            <a:off x="3003099" y="6435874"/>
            <a:ext cx="444897" cy="1944907"/>
          </a:xfrm>
          <a:custGeom>
            <a:avLst/>
            <a:gdLst/>
            <a:ahLst/>
            <a:cxnLst/>
            <a:rect l="l" t="t" r="r" b="b"/>
            <a:pathLst>
              <a:path w="444897" h="1944907">
                <a:moveTo>
                  <a:pt x="0" y="0"/>
                </a:moveTo>
                <a:lnTo>
                  <a:pt x="444897" y="0"/>
                </a:lnTo>
                <a:lnTo>
                  <a:pt x="444897" y="1944906"/>
                </a:lnTo>
                <a:lnTo>
                  <a:pt x="0" y="194490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5D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07119" y="-414540"/>
            <a:ext cx="19783663" cy="11114822"/>
          </a:xfrm>
          <a:custGeom>
            <a:avLst/>
            <a:gdLst/>
            <a:ahLst/>
            <a:cxnLst/>
            <a:rect l="l" t="t" r="r" b="b"/>
            <a:pathLst>
              <a:path w="19783663" h="11114822">
                <a:moveTo>
                  <a:pt x="0" y="0"/>
                </a:moveTo>
                <a:lnTo>
                  <a:pt x="19783663" y="0"/>
                </a:lnTo>
                <a:lnTo>
                  <a:pt x="19783663" y="11114822"/>
                </a:lnTo>
                <a:lnTo>
                  <a:pt x="0" y="11114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73850" y="-414540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654818" y="-414540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740938" y="-2952208"/>
            <a:ext cx="7646690" cy="7076664"/>
          </a:xfrm>
          <a:custGeom>
            <a:avLst/>
            <a:gdLst/>
            <a:ahLst/>
            <a:cxnLst/>
            <a:rect l="l" t="t" r="r" b="b"/>
            <a:pathLst>
              <a:path w="7646690" h="7076664">
                <a:moveTo>
                  <a:pt x="0" y="0"/>
                </a:moveTo>
                <a:lnTo>
                  <a:pt x="7646690" y="0"/>
                </a:lnTo>
                <a:lnTo>
                  <a:pt x="7646690" y="7076664"/>
                </a:lnTo>
                <a:lnTo>
                  <a:pt x="0" y="70766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240105"/>
            <a:ext cx="16230600" cy="9806791"/>
            <a:chOff x="0" y="0"/>
            <a:chExt cx="21640800" cy="13075721"/>
          </a:xfrm>
        </p:grpSpPr>
        <p:sp>
          <p:nvSpPr>
            <p:cNvPr id="7" name="Freeform 7"/>
            <p:cNvSpPr/>
            <p:nvPr/>
          </p:nvSpPr>
          <p:spPr>
            <a:xfrm>
              <a:off x="921470" y="0"/>
              <a:ext cx="9338625" cy="10672714"/>
            </a:xfrm>
            <a:custGeom>
              <a:avLst/>
              <a:gdLst/>
              <a:ahLst/>
              <a:cxnLst/>
              <a:rect l="l" t="t" r="r" b="b"/>
              <a:pathLst>
                <a:path w="9338625" h="10672714">
                  <a:moveTo>
                    <a:pt x="0" y="0"/>
                  </a:moveTo>
                  <a:lnTo>
                    <a:pt x="9338625" y="0"/>
                  </a:lnTo>
                  <a:lnTo>
                    <a:pt x="9338625" y="10672714"/>
                  </a:lnTo>
                  <a:lnTo>
                    <a:pt x="0" y="106727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8858317" y="1889525"/>
              <a:ext cx="11154858" cy="2933351"/>
            </a:xfrm>
            <a:custGeom>
              <a:avLst/>
              <a:gdLst/>
              <a:ahLst/>
              <a:cxnLst/>
              <a:rect l="l" t="t" r="r" b="b"/>
              <a:pathLst>
                <a:path w="11154858" h="2933351">
                  <a:moveTo>
                    <a:pt x="0" y="0"/>
                  </a:moveTo>
                  <a:lnTo>
                    <a:pt x="11154858" y="0"/>
                  </a:lnTo>
                  <a:lnTo>
                    <a:pt x="11154858" y="2933351"/>
                  </a:lnTo>
                  <a:lnTo>
                    <a:pt x="0" y="2933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t="-204373" b="-130228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0985056"/>
              <a:ext cx="7240398" cy="2090665"/>
            </a:xfrm>
            <a:custGeom>
              <a:avLst/>
              <a:gdLst/>
              <a:ahLst/>
              <a:cxnLst/>
              <a:rect l="l" t="t" r="r" b="b"/>
              <a:pathLst>
                <a:path w="7240398" h="2090665">
                  <a:moveTo>
                    <a:pt x="0" y="0"/>
                  </a:moveTo>
                  <a:lnTo>
                    <a:pt x="7240398" y="0"/>
                  </a:lnTo>
                  <a:lnTo>
                    <a:pt x="7240398" y="2090664"/>
                  </a:lnTo>
                  <a:lnTo>
                    <a:pt x="0" y="20906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39941" y="6789376"/>
              <a:ext cx="6400457" cy="1848132"/>
            </a:xfrm>
            <a:custGeom>
              <a:avLst/>
              <a:gdLst/>
              <a:ahLst/>
              <a:cxnLst/>
              <a:rect l="l" t="t" r="r" b="b"/>
              <a:pathLst>
                <a:path w="6400457" h="1848132">
                  <a:moveTo>
                    <a:pt x="0" y="0"/>
                  </a:moveTo>
                  <a:lnTo>
                    <a:pt x="6400457" y="0"/>
                  </a:lnTo>
                  <a:lnTo>
                    <a:pt x="6400457" y="1848132"/>
                  </a:lnTo>
                  <a:lnTo>
                    <a:pt x="0" y="18481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888706" y="331590"/>
              <a:ext cx="6969611" cy="2012475"/>
            </a:xfrm>
            <a:custGeom>
              <a:avLst/>
              <a:gdLst/>
              <a:ahLst/>
              <a:cxnLst/>
              <a:rect l="l" t="t" r="r" b="b"/>
              <a:pathLst>
                <a:path w="6969611" h="2012475">
                  <a:moveTo>
                    <a:pt x="0" y="0"/>
                  </a:moveTo>
                  <a:lnTo>
                    <a:pt x="6969611" y="0"/>
                  </a:lnTo>
                  <a:lnTo>
                    <a:pt x="6969611" y="2012475"/>
                  </a:lnTo>
                  <a:lnTo>
                    <a:pt x="0" y="20124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0683200" y="41393"/>
              <a:ext cx="6400457" cy="1848132"/>
            </a:xfrm>
            <a:custGeom>
              <a:avLst/>
              <a:gdLst/>
              <a:ahLst/>
              <a:cxnLst/>
              <a:rect l="l" t="t" r="r" b="b"/>
              <a:pathLst>
                <a:path w="6400457" h="1848132">
                  <a:moveTo>
                    <a:pt x="0" y="0"/>
                  </a:moveTo>
                  <a:lnTo>
                    <a:pt x="6400457" y="0"/>
                  </a:lnTo>
                  <a:lnTo>
                    <a:pt x="6400457" y="1848132"/>
                  </a:lnTo>
                  <a:lnTo>
                    <a:pt x="0" y="18481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14435746" y="5016150"/>
              <a:ext cx="7205054" cy="2080459"/>
            </a:xfrm>
            <a:custGeom>
              <a:avLst/>
              <a:gdLst/>
              <a:ahLst/>
              <a:cxnLst/>
              <a:rect l="l" t="t" r="r" b="b"/>
              <a:pathLst>
                <a:path w="7205054" h="2080459">
                  <a:moveTo>
                    <a:pt x="0" y="0"/>
                  </a:moveTo>
                  <a:lnTo>
                    <a:pt x="7205054" y="0"/>
                  </a:lnTo>
                  <a:lnTo>
                    <a:pt x="7205054" y="2080460"/>
                  </a:lnTo>
                  <a:lnTo>
                    <a:pt x="0" y="2080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2720854" y="8602979"/>
            <a:ext cx="1918097" cy="1177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59"/>
              </a:lnSpc>
            </a:pPr>
            <a:r>
              <a:rPr lang="en-US" sz="6899" b="1" dirty="0">
                <a:latin typeface="Open Sans Bold"/>
                <a:ea typeface="Open Sans Bold"/>
                <a:cs typeface="Open Sans Bold"/>
                <a:sym typeface="Open Sans Bold"/>
              </a:rPr>
              <a:t>ЗЛО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17220" y="5534900"/>
            <a:ext cx="4361706" cy="903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 b="1" dirty="0">
                <a:latin typeface="Open Sans Bold"/>
                <a:ea typeface="Open Sans Bold"/>
                <a:cs typeface="Open Sans Bold"/>
                <a:sym typeface="Open Sans Bold"/>
              </a:rPr>
              <a:t>ОСОЗНАНИЕ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077472" y="749401"/>
            <a:ext cx="4048423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latin typeface="Open Sans Bold"/>
                <a:ea typeface="Open Sans Bold"/>
                <a:cs typeface="Open Sans Bold"/>
                <a:sym typeface="Open Sans Bold"/>
              </a:rPr>
              <a:t>РАСКАЯНИЕ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184713" y="500399"/>
            <a:ext cx="4656730" cy="754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 b="1" dirty="0">
                <a:latin typeface="Open Sans Bold"/>
                <a:ea typeface="Open Sans Bold"/>
                <a:cs typeface="Open Sans Bold"/>
                <a:sym typeface="Open Sans Bold"/>
              </a:rPr>
              <a:t>ПРЕОДОЛЕНИЕ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246324" y="4255776"/>
            <a:ext cx="4612035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latin typeface="Open Sans Bold"/>
                <a:ea typeface="Open Sans Bold"/>
                <a:cs typeface="Open Sans Bold"/>
                <a:sym typeface="Open Sans Bold"/>
              </a:rPr>
              <a:t>ИСКУПЛЕНИЕ</a:t>
            </a:r>
          </a:p>
        </p:txBody>
      </p:sp>
      <p:sp>
        <p:nvSpPr>
          <p:cNvPr id="19" name="Freeform 19"/>
          <p:cNvSpPr/>
          <p:nvPr/>
        </p:nvSpPr>
        <p:spPr>
          <a:xfrm>
            <a:off x="11685906" y="6438505"/>
            <a:ext cx="2253119" cy="3848495"/>
          </a:xfrm>
          <a:custGeom>
            <a:avLst/>
            <a:gdLst/>
            <a:ahLst/>
            <a:cxnLst/>
            <a:rect l="l" t="t" r="r" b="b"/>
            <a:pathLst>
              <a:path w="2253119" h="3848495">
                <a:moveTo>
                  <a:pt x="0" y="0"/>
                </a:moveTo>
                <a:lnTo>
                  <a:pt x="2253118" y="0"/>
                </a:lnTo>
                <a:lnTo>
                  <a:pt x="2253118" y="3848495"/>
                </a:lnTo>
                <a:lnTo>
                  <a:pt x="0" y="384849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384556" y="5143500"/>
            <a:ext cx="3903444" cy="4667796"/>
          </a:xfrm>
          <a:custGeom>
            <a:avLst/>
            <a:gdLst/>
            <a:ahLst/>
            <a:cxnLst/>
            <a:rect l="l" t="t" r="r" b="b"/>
            <a:pathLst>
              <a:path w="3903444" h="4667796">
                <a:moveTo>
                  <a:pt x="0" y="0"/>
                </a:moveTo>
                <a:lnTo>
                  <a:pt x="3903444" y="0"/>
                </a:lnTo>
                <a:lnTo>
                  <a:pt x="3903444" y="4667796"/>
                </a:lnTo>
                <a:lnTo>
                  <a:pt x="0" y="466779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12221" y="5436347"/>
            <a:ext cx="10386869" cy="4453370"/>
          </a:xfrm>
          <a:custGeom>
            <a:avLst/>
            <a:gdLst/>
            <a:ahLst/>
            <a:cxnLst/>
            <a:rect l="l" t="t" r="r" b="b"/>
            <a:pathLst>
              <a:path w="10386869" h="4453370">
                <a:moveTo>
                  <a:pt x="0" y="0"/>
                </a:moveTo>
                <a:lnTo>
                  <a:pt x="10386869" y="0"/>
                </a:lnTo>
                <a:lnTo>
                  <a:pt x="10386869" y="4453370"/>
                </a:lnTo>
                <a:lnTo>
                  <a:pt x="0" y="44533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602057" y="2467260"/>
            <a:ext cx="7083887" cy="7083887"/>
          </a:xfrm>
          <a:custGeom>
            <a:avLst/>
            <a:gdLst/>
            <a:ahLst/>
            <a:cxnLst/>
            <a:rect l="l" t="t" r="r" b="b"/>
            <a:pathLst>
              <a:path w="7083887" h="7083887">
                <a:moveTo>
                  <a:pt x="0" y="0"/>
                </a:moveTo>
                <a:lnTo>
                  <a:pt x="7083886" y="0"/>
                </a:lnTo>
                <a:lnTo>
                  <a:pt x="7083886" y="7083887"/>
                </a:lnTo>
                <a:lnTo>
                  <a:pt x="0" y="70838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465965" y="1894403"/>
            <a:ext cx="1671638" cy="4114800"/>
          </a:xfrm>
          <a:custGeom>
            <a:avLst/>
            <a:gdLst/>
            <a:ahLst/>
            <a:cxnLst/>
            <a:rect l="l" t="t" r="r" b="b"/>
            <a:pathLst>
              <a:path w="1671638" h="4114800">
                <a:moveTo>
                  <a:pt x="0" y="0"/>
                </a:moveTo>
                <a:lnTo>
                  <a:pt x="1671637" y="0"/>
                </a:lnTo>
                <a:lnTo>
                  <a:pt x="16716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144000" y="661765"/>
            <a:ext cx="1336578" cy="3290039"/>
          </a:xfrm>
          <a:custGeom>
            <a:avLst/>
            <a:gdLst/>
            <a:ahLst/>
            <a:cxnLst/>
            <a:rect l="l" t="t" r="r" b="b"/>
            <a:pathLst>
              <a:path w="1336578" h="3290039">
                <a:moveTo>
                  <a:pt x="0" y="0"/>
                </a:moveTo>
                <a:lnTo>
                  <a:pt x="1336578" y="0"/>
                </a:lnTo>
                <a:lnTo>
                  <a:pt x="1336578" y="3290038"/>
                </a:lnTo>
                <a:lnTo>
                  <a:pt x="0" y="3290038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342233" y="3086100"/>
            <a:ext cx="1671637" cy="4114800"/>
          </a:xfrm>
          <a:custGeom>
            <a:avLst/>
            <a:gdLst/>
            <a:ahLst/>
            <a:cxnLst/>
            <a:rect l="l" t="t" r="r" b="b"/>
            <a:pathLst>
              <a:path w="1671637" h="4114800">
                <a:moveTo>
                  <a:pt x="0" y="0"/>
                </a:moveTo>
                <a:lnTo>
                  <a:pt x="1671638" y="0"/>
                </a:lnTo>
                <a:lnTo>
                  <a:pt x="16716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405706">
            <a:off x="-640816" y="5980220"/>
            <a:ext cx="4515555" cy="6556159"/>
          </a:xfrm>
          <a:custGeom>
            <a:avLst/>
            <a:gdLst/>
            <a:ahLst/>
            <a:cxnLst/>
            <a:rect l="l" t="t" r="r" b="b"/>
            <a:pathLst>
              <a:path w="4515555" h="6556159">
                <a:moveTo>
                  <a:pt x="0" y="0"/>
                </a:moveTo>
                <a:lnTo>
                  <a:pt x="4515555" y="0"/>
                </a:lnTo>
                <a:lnTo>
                  <a:pt x="4515555" y="6556160"/>
                </a:lnTo>
                <a:lnTo>
                  <a:pt x="0" y="65561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4193864">
            <a:off x="-2301146" y="-1809508"/>
            <a:ext cx="6784686" cy="7198606"/>
          </a:xfrm>
          <a:custGeom>
            <a:avLst/>
            <a:gdLst/>
            <a:ahLst/>
            <a:cxnLst/>
            <a:rect l="l" t="t" r="r" b="b"/>
            <a:pathLst>
              <a:path w="6784686" h="7198606">
                <a:moveTo>
                  <a:pt x="0" y="0"/>
                </a:moveTo>
                <a:lnTo>
                  <a:pt x="6784687" y="0"/>
                </a:lnTo>
                <a:lnTo>
                  <a:pt x="6784687" y="7198606"/>
                </a:lnTo>
                <a:lnTo>
                  <a:pt x="0" y="71986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512669" y="5436347"/>
            <a:ext cx="3775331" cy="5008731"/>
          </a:xfrm>
          <a:custGeom>
            <a:avLst/>
            <a:gdLst/>
            <a:ahLst/>
            <a:cxnLst/>
            <a:rect l="l" t="t" r="r" b="b"/>
            <a:pathLst>
              <a:path w="3775331" h="5008731">
                <a:moveTo>
                  <a:pt x="0" y="0"/>
                </a:moveTo>
                <a:lnTo>
                  <a:pt x="3775331" y="0"/>
                </a:lnTo>
                <a:lnTo>
                  <a:pt x="3775331" y="5008731"/>
                </a:lnTo>
                <a:lnTo>
                  <a:pt x="0" y="500873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815222" y="677882"/>
            <a:ext cx="8657555" cy="15665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Тёплый</a:t>
            </a:r>
            <a:r>
              <a:rPr lang="en-US" sz="92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92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хлеб</a:t>
            </a:r>
            <a:endParaRPr lang="en-US" sz="92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211</Words>
  <Application>Microsoft Office PowerPoint</Application>
  <PresentationFormat>Произвольный</PresentationFormat>
  <Paragraphs>42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Open Sans Bold</vt:lpstr>
      <vt:lpstr>Arial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и зло в сказке Паустовского К.Г. «Теплый хлеб»</dc:title>
  <dc:creator>Анастасия Новожилова</dc:creator>
  <cp:lastModifiedBy>Анастасия Новожилова</cp:lastModifiedBy>
  <cp:revision>9</cp:revision>
  <dcterms:created xsi:type="dcterms:W3CDTF">2006-08-16T00:00:00Z</dcterms:created>
  <dcterms:modified xsi:type="dcterms:W3CDTF">2025-05-12T18:18:13Z</dcterms:modified>
  <dc:identifier>DAGiAJPyuRM</dc:identifier>
</cp:coreProperties>
</file>