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9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5" r:id="rId8"/>
    <p:sldId id="264" r:id="rId9"/>
    <p:sldId id="266" r:id="rId10"/>
    <p:sldId id="269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983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688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926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573256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7489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43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994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8412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708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966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127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640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89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106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899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3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201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11/4/2021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6950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%D0%BA%D0%B0%D1%80%D1%82%D0%B8%D0%BD%D0%BA%D0%B8%20%D0%B3%D0%B8%D0%BF%D0%BE%D0%B4%D0%B8%D0%BD%D0%B0%D0%BC%D0%B8%D0%B8%20%D1%81%20%D1%82%D0%B5%D0%BB%D0%B5%D1%84%D0%BE%D0%BD%D0%BE%D0%BC&amp;lr=124785" TargetMode="External"/><Relationship Id="rId2" Type="http://schemas.openxmlformats.org/officeDocument/2006/relationships/hyperlink" Target="https://yandex.ru/images/search?text=%D1%84%D0%BE%D1%82%D0%BE%20%D0%BF%D0%BB%D0%B0%D0%B2%D0%B0%D0%BD%D0%B8%D0%B5&amp;lr=124785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yandex.ru/images/search?pos=17&amp;img_url=https://pixy.org/src/479/4792682.png&amp;text=%D0%BA%D0%B0%D1%80%D1%82%D0%B8%D0%BD%D0%BA%D0%B0%20%D1%87%D0%B5%D0%BB%D0%BE%D0%B2%D0%B5%D0%BA%20%D0%B8%D0%B4%D0%B5%D1%82%20%D0%BF%D0%B5%D1%88%D0%BA%D0%BE%D0%BC&amp;lr=124785&amp;rpt=simag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5329" y="1609860"/>
            <a:ext cx="7984901" cy="4870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Воспитательное мероприятие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«МОТИВАЦИЯ </a:t>
            </a: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ДВИЖЕНИЕ!»</a:t>
            </a:r>
            <a:endParaRPr lang="ru-RU" sz="5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6400" y="5733245"/>
            <a:ext cx="5679583" cy="74697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разработки – Зайкова Елена Владимировна,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БОУ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Подюжская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СШ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им.В.А.Абрамова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Архангельская область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565" r="29034"/>
          <a:stretch/>
        </p:blipFill>
        <p:spPr>
          <a:xfrm>
            <a:off x="54498" y="553792"/>
            <a:ext cx="3770528" cy="489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56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253" y="249518"/>
            <a:ext cx="10021889" cy="1187396"/>
          </a:xfrm>
        </p:spPr>
        <p:txBody>
          <a:bodyPr/>
          <a:lstStyle/>
          <a:p>
            <a:pPr algn="ctr"/>
            <a:r>
              <a:rPr lang="ru-RU" sz="6000" b="1" dirty="0" smtClean="0"/>
              <a:t>РЕКЛАМА ВИДОВ СПОРТА</a:t>
            </a:r>
            <a:endParaRPr lang="ru-RU" sz="6000" b="1" dirty="0"/>
          </a:p>
        </p:txBody>
      </p:sp>
      <p:pic>
        <p:nvPicPr>
          <p:cNvPr id="5" name="Содержимое 3" descr="Скачать картинку Баскетбол, Люди, Мужчины, Спорт в телефон бесплатно.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61813" y="2960914"/>
            <a:ext cx="2884053" cy="3652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lifeglobe.net/x/entry/1869/13183977707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11680" y="1219201"/>
            <a:ext cx="2880320" cy="3704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Содержимое 3" descr="http://kpfu.ru/portal/docs/F432099184/%EF%EB%E0%E2%E0%ED%E8%E5.jpeg"/>
          <p:cNvPicPr>
            <a:picLocks/>
          </p:cNvPicPr>
          <p:nvPr/>
        </p:nvPicPr>
        <p:blipFill rotWithShape="1">
          <a:blip r:embed="rId4"/>
          <a:srcRect r="26696"/>
          <a:stretch/>
        </p:blipFill>
        <p:spPr bwMode="auto">
          <a:xfrm>
            <a:off x="3245361" y="1219201"/>
            <a:ext cx="3310895" cy="2786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935" y="4238171"/>
            <a:ext cx="3898874" cy="2375529"/>
          </a:xfrm>
          <a:prstGeom prst="rect">
            <a:avLst/>
          </a:prstGeom>
        </p:spPr>
      </p:pic>
      <p:pic>
        <p:nvPicPr>
          <p:cNvPr id="9" name="Рисунок 8" descr="http://www.elets-sport.ru/wp-content/uploads/2017/11/ski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57" y="1117600"/>
            <a:ext cx="2927489" cy="28883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79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290" y="167425"/>
            <a:ext cx="8157896" cy="2794716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chemeClr val="tx1">
                    <a:lumMod val="95000"/>
                  </a:schemeClr>
                </a:solidFill>
                <a:latin typeface="Times New Roman"/>
                <a:ea typeface="Times New Roman"/>
              </a:rPr>
              <a:t>Мотивация – это внутреннее побуждение, заставляющее нас что-то делать</a:t>
            </a:r>
            <a:endParaRPr lang="ru-RU" sz="4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943" y="2807593"/>
            <a:ext cx="11527409" cy="38379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 над главным: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бесценно. Подумай, на что ты его тратишь?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нужно только тебе. Только ты сможешь сберечь и укрепить его.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 на здоровый образ жизни – лучшая мода!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Займись собой и у тебя всегда будет занятие.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 что-то сделать и сожалеть о неудаче, чем расстраиваться от неиспользованных возможностей.</a:t>
            </a:r>
          </a:p>
          <a:p>
            <a:pPr marL="285750" indent="-285750">
              <a:buFontTx/>
              <a:buChar char="-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Убери свою лень, иначе лень не даст реализовать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 мечты.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lh3.googleusercontent.com/GFIkjp3z44RTtv63WCmMXUgBn0WQIlqf7b8TRhnQeBhppCaHNj3EsAthy6sLYEkFPYy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89" y="167425"/>
            <a:ext cx="2498501" cy="249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00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630003" cy="4946597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 источники:</a:t>
            </a:r>
            <a:b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ttps</a:t>
            </a:r>
            <a:r>
              <a:rPr lang="ru-RU" sz="1400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://</a:t>
            </a:r>
            <a:r>
              <a:rPr lang="ru-RU" sz="1400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yandex.ru/images/search?pos=218&amp;p=7&amp;img_url=https%3A%2F%2Ffitness.assolkansk.ru%2Fimages%2Fimg%2Fchildren%2Fchildren-fitness-01.jpg&amp;text</a:t>
            </a:r>
            <a:r>
              <a:rPr lang="ru-RU" sz="1400" dirty="0" smtClean="0">
                <a:solidFill>
                  <a:srgbClr val="EBEBE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rgbClr val="EBEBE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EBEBE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rgbClr val="EBEBE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ru-RU" sz="1400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://yandex.ru/images/search?text=%</a:t>
            </a:r>
            <a:r>
              <a:rPr lang="ru-RU" sz="1400" dirty="0" smtClean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D1%84%D0%BE%D1%82%D0%BE%20%D0%BF%D0%BB%D0%B0%D0%B2%D0%B0%D0%BD%D0%B8%D0%B5&amp;lr=124785</a:t>
            </a:r>
            <a:r>
              <a:rPr lang="ru-RU" sz="1400" dirty="0" smtClean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ttps://</a:t>
            </a:r>
            <a:r>
              <a:rPr lang="ru-RU" sz="1400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yandex.ru/images/search?pos=218&amp;p=7&amp;img_url=https%3A%2F%2Ffitness.assolkansk.ru%2Fimages%2Fimg%2Fchildren%2Fchildren-fitness-01.jpg&amp;text</a:t>
            </a:r>
            <a:br>
              <a:rPr lang="ru-RU" sz="1400" u="sng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https://yandex.ru/images/search?text=%D0%BA%D0%B0%D1%80%D1%82%D0%B8%D0%BD%D0%BA%D0%B8%20%D0%B3%D0%B8%D0%BF%D0%BE%D0%B4%D0%B8%D0%BD%D0%B0%D0%BC%D0%B8%D0%B8%20%D1%81%20%D1%82%D0%B5%D0%BB%D0%B5%D1%84%D0%BE%D0%BD%D0%BE%D0%BC&amp;lr=124785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yandex.ru/images/search?pos=17&amp;img_url=https%3A%2F%2Fpixy.org%2Fsrc%2F479%2F4792682.png&amp;text=%D0%BA%D0%B0%D1%80%D1%82%D0%B8%D0%BD%D0%BA%D0%B0%20%D1%87%D0%B5%D0%BB%D0%BE%D0%B2%D0%B5%D0%BA%20%D0%B8%D0%B4%D0%B5%D1%82%20%D0%BF%D0%B5%D1%88%D0%BA%D0%BE%D0%BC&amp;lr=124785&amp;rpt=simage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rgbClr val="EBEBE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13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1672" y="195140"/>
            <a:ext cx="9337183" cy="564714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indent="180340" algn="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Единственная красота, которую я знаю, - это здоровье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Г.Гейне</a:t>
            </a:r>
            <a:r>
              <a:rPr lang="ru-RU" sz="2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4" name="Овал 3"/>
          <p:cNvSpPr/>
          <p:nvPr/>
        </p:nvSpPr>
        <p:spPr>
          <a:xfrm>
            <a:off x="3794971" y="1287885"/>
            <a:ext cx="4340182" cy="29235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ЗДОРОВЫЙ ОБРАЗ ЖИЗНИ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972" y="1326524"/>
            <a:ext cx="3232597" cy="9659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д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вигательная активность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7575" y="3245476"/>
            <a:ext cx="3232597" cy="9659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р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ациональное питание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11670" y="1408090"/>
            <a:ext cx="3232597" cy="9659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с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облюдение режима дня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575" y="5241700"/>
            <a:ext cx="3232597" cy="124710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о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тказ от вредных привычек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34389" y="3232596"/>
            <a:ext cx="3232597" cy="9659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з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акаливающие процедуры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34389" y="5434882"/>
            <a:ext cx="3232597" cy="9659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</a:rPr>
              <a:t>л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ичная гигиена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3666186" y="1545465"/>
            <a:ext cx="480811" cy="34558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8017095" y="1631324"/>
            <a:ext cx="493685" cy="4893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554569" y="3451538"/>
            <a:ext cx="450761" cy="4121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804597" y="3582471"/>
            <a:ext cx="635355" cy="31553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3666186" y="3740238"/>
            <a:ext cx="579546" cy="196402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7508383" y="3898005"/>
            <a:ext cx="865028" cy="190016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4146997" y="5434882"/>
            <a:ext cx="3232597" cy="9659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</a:rPr>
              <a:t>п</a:t>
            </a: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сихическое здоровье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5707487" y="4349835"/>
            <a:ext cx="0" cy="8918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509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Цилиндр 4"/>
          <p:cNvSpPr/>
          <p:nvPr/>
        </p:nvSpPr>
        <p:spPr>
          <a:xfrm>
            <a:off x="2743200" y="406221"/>
            <a:ext cx="4523844" cy="4470579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Основные физические качества</a:t>
            </a:r>
            <a:endParaRPr lang="ru-RU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7637172" y="2356834"/>
            <a:ext cx="3825025" cy="746974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СИЛА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7637170" y="3342067"/>
            <a:ext cx="3825025" cy="746974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ЛОВКОСТЬ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7637171" y="4327301"/>
            <a:ext cx="3825025" cy="746974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БЫСТРОТА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6709894" y="5419860"/>
            <a:ext cx="5190186" cy="746974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ВЫНОСЛИВОСТЬ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7637169" y="1371600"/>
            <a:ext cx="3825025" cy="746974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ГИБКОСТЬ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07" y="406221"/>
            <a:ext cx="2056511" cy="1652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87" y="2458944"/>
            <a:ext cx="2074931" cy="155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017" y="5186298"/>
            <a:ext cx="2054421" cy="1481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42" y="4653578"/>
            <a:ext cx="1609859" cy="2069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0" r="18866" b="8816"/>
          <a:stretch/>
        </p:blipFill>
        <p:spPr bwMode="auto">
          <a:xfrm>
            <a:off x="2125015" y="5171273"/>
            <a:ext cx="1820988" cy="1496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766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4"/>
          <p:cNvSpPr/>
          <p:nvPr/>
        </p:nvSpPr>
        <p:spPr>
          <a:xfrm>
            <a:off x="180709" y="1323938"/>
            <a:ext cx="2395471" cy="136516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сила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Выноска со стрелкой вверх 5"/>
          <p:cNvSpPr/>
          <p:nvPr/>
        </p:nvSpPr>
        <p:spPr>
          <a:xfrm>
            <a:off x="249130" y="2743197"/>
            <a:ext cx="2028424" cy="2113858"/>
          </a:xfrm>
          <a:prstGeom prst="up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Кистевая динамометрия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Капля 6"/>
          <p:cNvSpPr/>
          <p:nvPr/>
        </p:nvSpPr>
        <p:spPr>
          <a:xfrm>
            <a:off x="2686590" y="1338540"/>
            <a:ext cx="2440276" cy="1430417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выносливость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8" name="Капля 7"/>
          <p:cNvSpPr/>
          <p:nvPr/>
        </p:nvSpPr>
        <p:spPr>
          <a:xfrm>
            <a:off x="5191529" y="1320945"/>
            <a:ext cx="2303168" cy="1448012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ловкость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Капля 8"/>
          <p:cNvSpPr/>
          <p:nvPr/>
        </p:nvSpPr>
        <p:spPr>
          <a:xfrm>
            <a:off x="7591691" y="1364299"/>
            <a:ext cx="2099258" cy="1404658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быстрота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0" name="Капля 9"/>
          <p:cNvSpPr/>
          <p:nvPr/>
        </p:nvSpPr>
        <p:spPr>
          <a:xfrm>
            <a:off x="9801359" y="1389195"/>
            <a:ext cx="2136819" cy="1379761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гибкость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1" name="Выноска со стрелкой вверх 10"/>
          <p:cNvSpPr/>
          <p:nvPr/>
        </p:nvSpPr>
        <p:spPr>
          <a:xfrm>
            <a:off x="5335475" y="2768956"/>
            <a:ext cx="2028424" cy="2113858"/>
          </a:xfrm>
          <a:prstGeom prst="up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Прыжок на 360 градусов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Выноска со стрелкой вверх 11"/>
          <p:cNvSpPr/>
          <p:nvPr/>
        </p:nvSpPr>
        <p:spPr>
          <a:xfrm>
            <a:off x="2878695" y="2768956"/>
            <a:ext cx="2028424" cy="2113858"/>
          </a:xfrm>
          <a:prstGeom prst="up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Прыжки на скакалке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Выноска со стрелкой вверх 12"/>
          <p:cNvSpPr/>
          <p:nvPr/>
        </p:nvSpPr>
        <p:spPr>
          <a:xfrm>
            <a:off x="7578077" y="2775819"/>
            <a:ext cx="2028424" cy="2113858"/>
          </a:xfrm>
          <a:prstGeom prst="up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Быстрый </a:t>
            </a:r>
            <a:r>
              <a:rPr lang="ru-RU" b="1" dirty="0">
                <a:solidFill>
                  <a:schemeClr val="bg1"/>
                </a:solidFill>
              </a:rPr>
              <a:t>б</a:t>
            </a:r>
            <a:r>
              <a:rPr lang="ru-RU" b="1" dirty="0" smtClean="0">
                <a:solidFill>
                  <a:schemeClr val="bg1"/>
                </a:solidFill>
              </a:rPr>
              <a:t>ег на месте за 5 сек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Выноска со стрелкой вверх 13"/>
          <p:cNvSpPr/>
          <p:nvPr/>
        </p:nvSpPr>
        <p:spPr>
          <a:xfrm>
            <a:off x="9909754" y="2775819"/>
            <a:ext cx="2028424" cy="2113858"/>
          </a:xfrm>
          <a:prstGeom prst="up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Наклон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5" name="Рисунок 14" descr="http://ginekolog.my1.ru/_pu/1/1142787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34" y="5035639"/>
            <a:ext cx="1994219" cy="1705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s://fsd.multiurok.ru/html/2018/09/17/s_5b9f72bc69371/951630_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529" y="5051478"/>
            <a:ext cx="2194560" cy="1689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s://ds03.infourok.ru/uploads/ex/0268/0003bf6f-4eddb80f/hello_html_54208f5c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1740" y="5034399"/>
            <a:ext cx="1616671" cy="1706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s://avatars.mds.yandex.net/get-zen_doc/3415135/pub_5ed335d058b27c1441b0676b_5ed3417d234d116acb055dbc/scale_1200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9" r="10633"/>
          <a:stretch/>
        </p:blipFill>
        <p:spPr bwMode="auto">
          <a:xfrm>
            <a:off x="7701565" y="5051478"/>
            <a:ext cx="1904936" cy="1689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s://media.makler.md/production/an/original/000/023/437/000023437890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0" t="5621" r="42096" b="4451"/>
          <a:stretch/>
        </p:blipFill>
        <p:spPr bwMode="auto">
          <a:xfrm>
            <a:off x="3026535" y="5034398"/>
            <a:ext cx="1629755" cy="17092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433650" y="347730"/>
            <a:ext cx="8172851" cy="6697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Основные физические качества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12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398" y="1251208"/>
            <a:ext cx="10534918" cy="140053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Гиподинамия - 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(или гипокинезия) - это пониженная двигательная 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активность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57577" y="248375"/>
            <a:ext cx="10586434" cy="78193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«Если </a:t>
            </a:r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сам следит за своим здоровьем, то трудно найти врача, который </a:t>
            </a:r>
            <a:r>
              <a:rPr lang="ru-RU" sz="20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 лучше полезное для его здоровья, чем он </a:t>
            </a:r>
            <a:r>
              <a:rPr lang="ru-RU" sz="20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сам» (Сократ</a:t>
            </a:r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800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826912" y="2651738"/>
            <a:ext cx="5995116" cy="1313646"/>
          </a:xfrm>
          <a:prstGeom prst="downArrow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последствия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77" y="2872637"/>
            <a:ext cx="2437535" cy="182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49261" y="4052268"/>
            <a:ext cx="6156101" cy="24679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Ожирение 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Проблемы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сердцем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Нарушения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опорно-двигательного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аппарата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Нарушение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 ЖКТ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Депрессии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infonarod.ru/sites/default/files/users/14/za_komp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153" y="2872637"/>
            <a:ext cx="2716442" cy="158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ateez.com/wp-content/uploads/2020/05/0x0-1561099928180-1536x10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2927" y="4700788"/>
            <a:ext cx="2668402" cy="177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get-zen_doc/125920/pub_5d99d39f0ce57b00ae024d26_5d99d87a05fd9800ae4ae6dd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83" y="4938512"/>
            <a:ext cx="2485429" cy="173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3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7577" y="248376"/>
            <a:ext cx="9942491" cy="5951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доровье есть величайшее богатство человека» (Гиппократ)</a:t>
            </a:r>
            <a:endParaRPr lang="ru-RU" sz="2000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с двумя вырезанными соседними углами 2"/>
          <p:cNvSpPr/>
          <p:nvPr/>
        </p:nvSpPr>
        <p:spPr>
          <a:xfrm>
            <a:off x="3618962" y="1037825"/>
            <a:ext cx="5473522" cy="1300766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двигательной активности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6-конечная звезда 4"/>
          <p:cNvSpPr/>
          <p:nvPr/>
        </p:nvSpPr>
        <p:spPr>
          <a:xfrm>
            <a:off x="1342623" y="4848895"/>
            <a:ext cx="3284113" cy="2292439"/>
          </a:xfrm>
          <a:prstGeom prst="star6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зарядка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6-конечная звезда 8"/>
          <p:cNvSpPr/>
          <p:nvPr/>
        </p:nvSpPr>
        <p:spPr>
          <a:xfrm>
            <a:off x="25759" y="3159615"/>
            <a:ext cx="3822878" cy="2292439"/>
          </a:xfrm>
          <a:prstGeom prst="star6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bg1"/>
                </a:solidFill>
              </a:rPr>
              <a:t>физкультпауза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6-конечная звезда 9"/>
          <p:cNvSpPr/>
          <p:nvPr/>
        </p:nvSpPr>
        <p:spPr>
          <a:xfrm>
            <a:off x="7972025" y="4848894"/>
            <a:ext cx="2964286" cy="2292439"/>
          </a:xfrm>
          <a:prstGeom prst="star6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игры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6-конечная звезда 10"/>
          <p:cNvSpPr/>
          <p:nvPr/>
        </p:nvSpPr>
        <p:spPr>
          <a:xfrm>
            <a:off x="4833334" y="4848895"/>
            <a:ext cx="3044779" cy="2292439"/>
          </a:xfrm>
          <a:prstGeom prst="star6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танцы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2" name="6-конечная звезда 11"/>
          <p:cNvSpPr/>
          <p:nvPr/>
        </p:nvSpPr>
        <p:spPr>
          <a:xfrm>
            <a:off x="8939014" y="1208467"/>
            <a:ext cx="3303430" cy="2292439"/>
          </a:xfrm>
          <a:prstGeom prst="star6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ходьба и бег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3" name="6-конечная звезда 12"/>
          <p:cNvSpPr/>
          <p:nvPr/>
        </p:nvSpPr>
        <p:spPr>
          <a:xfrm>
            <a:off x="126643" y="1043187"/>
            <a:ext cx="3621110" cy="2292439"/>
          </a:xfrm>
          <a:prstGeom prst="star6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Лыжные прогулки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4" name="6-конечная звезда 13"/>
          <p:cNvSpPr/>
          <p:nvPr/>
        </p:nvSpPr>
        <p:spPr>
          <a:xfrm>
            <a:off x="4404040" y="2534991"/>
            <a:ext cx="3790682" cy="2292439"/>
          </a:xfrm>
          <a:prstGeom prst="star6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плавание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5" name="6-конечная звезда 14"/>
          <p:cNvSpPr/>
          <p:nvPr/>
        </p:nvSpPr>
        <p:spPr>
          <a:xfrm>
            <a:off x="8254288" y="2998625"/>
            <a:ext cx="3582472" cy="2292439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Занятия спортом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9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123" y="518613"/>
            <a:ext cx="7831173" cy="1851100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Сколько нужно 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двигаться?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02"/>
          <a:stretch/>
        </p:blipFill>
        <p:spPr bwMode="auto">
          <a:xfrm>
            <a:off x="62480" y="2975429"/>
            <a:ext cx="12036592" cy="38825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/>
        </p:spPr>
      </p:pic>
      <p:pic>
        <p:nvPicPr>
          <p:cNvPr id="3082" name="Picture 10" descr="https://tvernews.ru/uploads/jyBMjK60vi8jt5yzzFn1aggxNunU1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938" y="45495"/>
            <a:ext cx="4161743" cy="313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34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1091" y="196601"/>
            <a:ext cx="7276563" cy="1582143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Количественные показатели </a:t>
            </a:r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суточной</a:t>
            </a:r>
            <a:br>
              <a:rPr lang="ru-RU" sz="32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двигательной активности отельных </a:t>
            </a:r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b="1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обучающихся </a:t>
            </a:r>
            <a:r>
              <a:rPr lang="ru-RU" sz="32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класса</a:t>
            </a:r>
            <a:r>
              <a:rPr lang="ru-RU" sz="28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4098" name="Picture 2" descr="https://ae01.alicdn.com/kf/HTB1zk_.teOSBuNjy0Fdq6zDnVXaq/2018-Women-Fitness-Intelligent-font-b-Bracelet-b-font-font-b-Watch-b-font-font-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48" y="288774"/>
            <a:ext cx="1936256" cy="193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age.freepik.com/free-vector/kids-walking_7122-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641" y="133229"/>
            <a:ext cx="1950737" cy="195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919738"/>
              </p:ext>
            </p:extLst>
          </p:nvPr>
        </p:nvGraphicFramePr>
        <p:xfrm>
          <a:off x="264321" y="2389188"/>
          <a:ext cx="11650101" cy="4491099"/>
        </p:xfrm>
        <a:graphic>
          <a:graphicData uri="http://schemas.openxmlformats.org/drawingml/2006/table">
            <a:tbl>
              <a:tblPr firstRow="1" firstCol="1" bandRow="1"/>
              <a:tblGrid>
                <a:gridCol w="17893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6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4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78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15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23356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Обучающийся</a:t>
                      </a:r>
                      <a:endParaRPr lang="ru-RU" sz="14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Занятия в </a:t>
                      </a:r>
                      <a:endParaRPr lang="ru-RU" sz="1600" b="1" dirty="0" smtClean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спортивной </a:t>
                      </a:r>
                      <a:r>
                        <a:rPr lang="ru-RU" sz="16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секции, кружке</a:t>
                      </a:r>
                      <a:endParaRPr lang="ru-RU" sz="14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Условия </a:t>
                      </a:r>
                      <a:endParaRPr lang="ru-RU" sz="1600" b="1" dirty="0" smtClean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передвижения </a:t>
                      </a:r>
                    </a:p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до </a:t>
                      </a:r>
                      <a:r>
                        <a:rPr lang="ru-RU" sz="16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школы</a:t>
                      </a:r>
                      <a:endParaRPr lang="ru-RU" sz="14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Дополнительные движения за день</a:t>
                      </a:r>
                      <a:endParaRPr lang="ru-RU" sz="14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Количество шагов</a:t>
                      </a:r>
                      <a:endParaRPr lang="ru-RU" sz="14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4851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№ 1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Баскетбольная</a:t>
                      </a:r>
                    </a:p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секция 1,5 часа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800 м пешком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Выполнение баскетбольных упражнений на переменах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25575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810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№ 2</a:t>
                      </a:r>
                      <a:endParaRPr lang="ru-RU" sz="1800" b="1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нет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автобус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нет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2665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1633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№ 3</a:t>
                      </a:r>
                      <a:endParaRPr lang="ru-RU" sz="1800" b="1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нет</a:t>
                      </a:r>
                      <a:endParaRPr lang="ru-RU" sz="1800" b="1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650 м пешком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Прогулка с друзьями 1 час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5</a:t>
                      </a:r>
                      <a:r>
                        <a:rPr lang="ru-RU" sz="2000" b="1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660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6653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№4</a:t>
                      </a:r>
                      <a:endParaRPr lang="ru-RU" sz="1800" b="1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Футбольная </a:t>
                      </a:r>
                      <a:endParaRPr lang="ru-RU" sz="2000" b="1" dirty="0" smtClean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Times New Roman"/>
                        <a:ea typeface="+mn-ea"/>
                        <a:cs typeface="Times New Roman"/>
                      </a:endParaRPr>
                    </a:p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секция </a:t>
                      </a: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1 час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900 м пешком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Помощь родителям на приусадебном участке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29580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810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№5</a:t>
                      </a:r>
                      <a:endParaRPr lang="ru-RU" sz="1800" b="1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нет</a:t>
                      </a:r>
                      <a:endParaRPr lang="ru-RU" sz="1800" b="1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автобус</a:t>
                      </a:r>
                      <a:endParaRPr lang="ru-RU" sz="1800" b="1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Поход в магазины за продуктами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7740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6653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№6</a:t>
                      </a:r>
                      <a:endParaRPr lang="ru-RU" sz="1800" b="1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Танцевальный кружок</a:t>
                      </a:r>
                      <a:endParaRPr lang="ru-RU" sz="1800" b="1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автобус</a:t>
                      </a:r>
                      <a:endParaRPr lang="ru-RU" sz="1800" b="1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нет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11690</a:t>
                      </a:r>
                      <a:endParaRPr lang="ru-RU" sz="1800" b="1" dirty="0">
                        <a:solidFill>
                          <a:schemeClr val="tx1">
                            <a:lumMod val="9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743200" y="23891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99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793" y="152471"/>
            <a:ext cx="9303227" cy="140053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мешает человеку соблюдать необходимый двигательный режим?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8915400" y="4794159"/>
            <a:ext cx="2983865" cy="15476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Нехватка знаний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0" r="15948"/>
          <a:stretch/>
        </p:blipFill>
        <p:spPr bwMode="auto">
          <a:xfrm>
            <a:off x="9433343" y="2397616"/>
            <a:ext cx="2478394" cy="200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вал 8"/>
          <p:cNvSpPr/>
          <p:nvPr/>
        </p:nvSpPr>
        <p:spPr>
          <a:xfrm>
            <a:off x="255429" y="4794159"/>
            <a:ext cx="3015803" cy="15476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Нехватка времени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51957" y="1637723"/>
            <a:ext cx="5975796" cy="2213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СИЛЫ ВОЛИ (лень) 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7" name="Picture 7" descr="https://i.ytimg.com/vi/Nc-KqoBmep8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654" y="4389236"/>
            <a:ext cx="4051760" cy="227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https://img2.freepng.ru/20180216/kpw/kisspng-cartoon-computer-clip-art-a-boy-who-is-weak-in-computer-work-5a866d2e168c34.65523389151875921409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9" y="2486444"/>
            <a:ext cx="2390938" cy="201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https://ritualgranit-ekb.ru/upload/iblock/281/2814ad26daad93068e8aa677c36c287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006" y="172025"/>
            <a:ext cx="2043448" cy="204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>
            <a:off x="8196974" y="4963886"/>
            <a:ext cx="718426" cy="420914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3239668" y="4794159"/>
            <a:ext cx="686861" cy="590641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Молния 10"/>
          <p:cNvSpPr/>
          <p:nvPr/>
        </p:nvSpPr>
        <p:spPr>
          <a:xfrm rot="20974553">
            <a:off x="6966858" y="3318095"/>
            <a:ext cx="514662" cy="1004356"/>
          </a:xfrm>
          <a:prstGeom prst="lightningBol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Молния 16"/>
          <p:cNvSpPr/>
          <p:nvPr/>
        </p:nvSpPr>
        <p:spPr>
          <a:xfrm rot="3708281">
            <a:off x="4549281" y="3318095"/>
            <a:ext cx="555720" cy="1004356"/>
          </a:xfrm>
          <a:prstGeom prst="lightningBol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77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415</TotalTime>
  <Words>365</Words>
  <Application>Microsoft Office PowerPoint</Application>
  <PresentationFormat>Широкоэкранный</PresentationFormat>
  <Paragraphs>105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Symbol</vt:lpstr>
      <vt:lpstr>Times New Roman</vt:lpstr>
      <vt:lpstr>Wingdings 3</vt:lpstr>
      <vt:lpstr>Ион</vt:lpstr>
      <vt:lpstr>Презентация PowerPoint</vt:lpstr>
      <vt:lpstr>«Единственная красота, которую я знаю, - это здоровье» (Г.Гейне) </vt:lpstr>
      <vt:lpstr>Презентация PowerPoint</vt:lpstr>
      <vt:lpstr>Презентация PowerPoint</vt:lpstr>
      <vt:lpstr>Гиподинамия - (или гипокинезия) - это пониженная двигательная активность</vt:lpstr>
      <vt:lpstr>Презентация PowerPoint</vt:lpstr>
      <vt:lpstr>Сколько нужно  двигаться?</vt:lpstr>
      <vt:lpstr>Количественные показатели суточной  двигательной активности отельных  обучающихся класса </vt:lpstr>
      <vt:lpstr>Что мешает человеку соблюдать необходимый двигательный режим?</vt:lpstr>
      <vt:lpstr>РЕКЛАМА ВИДОВ СПОРТА</vt:lpstr>
      <vt:lpstr>Мотивация – это внутреннее побуждение, заставляющее нас что-то делать</vt:lpstr>
      <vt:lpstr>Использованные источники:  ttps://yandex.ru/images/search?pos=218&amp;p=7&amp;img_url=https%3A%2F%2Ffitness.assolkansk.ru%2Fimages%2Fimg%2Fchildren%2Fchildren-fitness-01.jpg&amp;text  https://yandex.ru/images/search?text=%D1%84%D0%BE%D1%82%D0%BE%20%D0%BF%D0%BB%D0%B0%D0%B2%D0%B0%D0%BD%D0%B8%D0%B5&amp;lr=124785  ttps://yandex.ru/images/search?pos=218&amp;p=7&amp;img_url=https%3A%2F%2Ffitness.assolkansk.ru%2Fimages%2Fimg%2Fchildren%2Fchildren-fitness-01.jpg&amp;text  https://yandex.ru/images/search?text=%D0%BA%D0%B0%D1%80%D1%82%D0%B8%D0%BD%D0%BA%D0%B8%20%D0%B3%D0%B8%D0%BF%D0%BE%D0%B4%D0%B8%D0%BD%D0%B0%D0%BC%D0%B8%D0%B8%20%D1%81%20%D1%82%D0%B5%D0%BB%D0%B5%D1%84%D0%BE%D0%BD%D0%BE%D0%BC&amp;lr=124785   https://yandex.ru/images/search?pos=17&amp;img_url=https%3A%2F%2Fpixy.org%2Fsrc%2F479%2F4792682.png&amp;text=%D0%BA%D0%B0%D1%80%D1%82%D0%B8%D0%BD%D0%BA%D0%B0%20%D1%87%D0%B5%D0%BB%D0%BE%D0%B2%D0%B5%D0%BA%20%D0%B8%D0%B4%D0%B5%D1%82%20%D0%BF%D0%B5%D1%88%D0%BA%D0%BE%D0%BC&amp;lr=124785&amp;rpt=simage  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дистанционный конкурс среди классных руководителей на лучшие методические разработки воспитательных мероприятий</dc:title>
  <dc:creator>ЛЕНУЛЯ</dc:creator>
  <cp:lastModifiedBy>ЛЕНУЛЯ</cp:lastModifiedBy>
  <cp:revision>29</cp:revision>
  <dcterms:created xsi:type="dcterms:W3CDTF">2020-11-01T16:59:19Z</dcterms:created>
  <dcterms:modified xsi:type="dcterms:W3CDTF">2021-11-04T13:18:07Z</dcterms:modified>
</cp:coreProperties>
</file>