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4" r:id="rId3"/>
    <p:sldId id="265" r:id="rId4"/>
    <p:sldId id="257" r:id="rId5"/>
    <p:sldId id="258" r:id="rId6"/>
    <p:sldId id="259" r:id="rId7"/>
    <p:sldId id="263" r:id="rId8"/>
    <p:sldId id="266" r:id="rId9"/>
    <p:sldId id="262" r:id="rId10"/>
    <p:sldId id="267" r:id="rId11"/>
    <p:sldId id="271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FBA9"/>
    <a:srgbClr val="FFFF99"/>
    <a:srgbClr val="049E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18" autoAdjust="0"/>
  </p:normalViewPr>
  <p:slideViewPr>
    <p:cSldViewPr>
      <p:cViewPr>
        <p:scale>
          <a:sx n="100" d="100"/>
          <a:sy n="100" d="100"/>
        </p:scale>
        <p:origin x="-21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50D47B-8545-4481-B1EE-E551BF54992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8BADC8-60A9-4554-A0B3-4950FAD570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8BADC8-60A9-4554-A0B3-4950FAD5706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7.hostingkartinok.com/uploads/images/2014/06/2556d1d30d929268e24eb8a81d59ff22.jpg"/>
          <p:cNvPicPr>
            <a:picLocks noChangeAspect="1" noChangeArrowheads="1"/>
          </p:cNvPicPr>
          <p:nvPr/>
        </p:nvPicPr>
        <p:blipFill>
          <a:blip r:embed="rId2" cstate="print"/>
          <a:srcRect t="6628"/>
          <a:stretch>
            <a:fillRect/>
          </a:stretch>
        </p:blipFill>
        <p:spPr bwMode="auto">
          <a:xfrm>
            <a:off x="2339752" y="2204864"/>
            <a:ext cx="4136454" cy="308983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19672" y="548680"/>
            <a:ext cx="6153559" cy="1569660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Виртуальная </a:t>
            </a:r>
          </a:p>
          <a:p>
            <a:pPr algn="ctr"/>
            <a:r>
              <a:rPr lang="ru-RU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экскурсия по лугу</a:t>
            </a:r>
            <a:endParaRPr lang="ru-RU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Д/с «Звёздочка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Семикаракорска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Ростовской области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53732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Подготовила:  музыкальный руководитель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Моисеева Вера Викторовна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6309320"/>
            <a:ext cx="2486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Семикаракорск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2022г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5698976" cy="908720"/>
          </a:xfrm>
        </p:spPr>
        <p:txBody>
          <a:bodyPr>
            <a:normAutofit/>
          </a:bodyPr>
          <a:lstStyle/>
          <a:p>
            <a:r>
              <a:rPr lang="ru-RU" dirty="0" smtClean="0"/>
              <a:t>Семя одуванчика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0226" r="24551" b="7801"/>
          <a:stretch>
            <a:fillRect/>
          </a:stretch>
        </p:blipFill>
        <p:spPr bwMode="auto">
          <a:xfrm>
            <a:off x="323528" y="1052736"/>
            <a:ext cx="5093903" cy="4783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http://3liski.detkin-club.ru/images/custom_2/-o-uvanchika-znachok-vektora-57000224_5afc856bc8dd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88640"/>
            <a:ext cx="2520280" cy="2520280"/>
          </a:xfrm>
          <a:prstGeom prst="flowChartConnector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t4.ftcdn.net/jpg/00/01/73/97/500_F_1739702_0czNtl8skc0NOuHng3QRyLrEFGmfXY.jpg"/>
          <p:cNvPicPr/>
          <p:nvPr/>
        </p:nvPicPr>
        <p:blipFill>
          <a:blip r:embed="rId3" cstate="print"/>
          <a:srcRect b="4061"/>
          <a:stretch>
            <a:fillRect/>
          </a:stretch>
        </p:blipFill>
        <p:spPr bwMode="auto">
          <a:xfrm>
            <a:off x="6444208" y="4149080"/>
            <a:ext cx="2376264" cy="2448272"/>
          </a:xfrm>
          <a:prstGeom prst="flowChartConnector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Рисунок 5" descr="http://3liski.detkin-club.ru/images/custom_2/-o-uvanchika-znachok-vektora-57000224_5afc856bc8dd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60648"/>
            <a:ext cx="2520280" cy="2520280"/>
          </a:xfrm>
          <a:prstGeom prst="flowChartConnector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Рисунок 8" descr="https://media.istockphoto.com/photos/bumblebee-picture-id468404687?k=6&amp;m=468404687&amp;s=612x612&amp;w=0&amp;h=cANzrVYjOzDD50npxveNSss0rXFDgADEqEIKpsKxDbY=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7" y="2420888"/>
            <a:ext cx="2304256" cy="2016224"/>
          </a:xfrm>
          <a:prstGeom prst="flowChartConnector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6" name="Picture 8" descr="https://s.pfst.net/2011.07/7121066712ac703e2d395070fdc9ade4117e879b48_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188640"/>
            <a:ext cx="2376264" cy="2376264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58" name="Picture 10" descr="https://img0.liveinternet.ru/images/attach/c/5/123/415/123415776_large_0_b3933_174064ad_orig.png"/>
          <p:cNvPicPr>
            <a:picLocks noChangeAspect="1" noChangeArrowheads="1"/>
          </p:cNvPicPr>
          <p:nvPr/>
        </p:nvPicPr>
        <p:blipFill>
          <a:blip r:embed="rId7" cstate="print"/>
          <a:srcRect t="16492"/>
          <a:stretch>
            <a:fillRect/>
          </a:stretch>
        </p:blipFill>
        <p:spPr bwMode="auto">
          <a:xfrm>
            <a:off x="395536" y="4149080"/>
            <a:ext cx="2370237" cy="237686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videntlycochrane.net/wp-content/uploads/2012/11/sting-large1.jpg"/>
          <p:cNvPicPr>
            <a:picLocks noChangeAspect="1" noChangeArrowheads="1"/>
          </p:cNvPicPr>
          <p:nvPr/>
        </p:nvPicPr>
        <p:blipFill>
          <a:blip r:embed="rId2" cstate="print"/>
          <a:srcRect l="32295" t="17721" r="14159" b="20255"/>
          <a:stretch>
            <a:fillRect/>
          </a:stretch>
        </p:blipFill>
        <p:spPr bwMode="auto">
          <a:xfrm>
            <a:off x="323528" y="2492896"/>
            <a:ext cx="4356992" cy="4032448"/>
          </a:xfrm>
          <a:prstGeom prst="rect">
            <a:avLst/>
          </a:prstGeom>
          <a:noFill/>
        </p:spPr>
      </p:pic>
      <p:pic>
        <p:nvPicPr>
          <p:cNvPr id="1030" name="Picture 6" descr="http://img0.joyreactor.cc/pics/post/%D0%B6%D0%BE%D0%BF%D0%B0-%D1%88%D0%BC%D0%B5%D0%BB%D1%8F-%D0%B6%D0%B0%D0%BB%D0%BE-%D1%88%D0%BC%D0%B5%D0%BB%D1%8F-%D0%BC%D0%B0%D0%BA%D1%80%D0%BE%D1%81%D1%8A%D0%B5%D0%BC%D0%BA%D0%B0-3834710.jpeg"/>
          <p:cNvPicPr>
            <a:picLocks noChangeAspect="1" noChangeArrowheads="1"/>
          </p:cNvPicPr>
          <p:nvPr/>
        </p:nvPicPr>
        <p:blipFill>
          <a:blip r:embed="rId3" cstate="print"/>
          <a:srcRect l="19728" r="5588" b="7407"/>
          <a:stretch>
            <a:fillRect/>
          </a:stretch>
        </p:blipFill>
        <p:spPr bwMode="auto">
          <a:xfrm>
            <a:off x="4847071" y="332656"/>
            <a:ext cx="4045409" cy="38164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2060848"/>
            <a:ext cx="18364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Жало пчелы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660232" y="4293096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Жало шмеля</a:t>
            </a:r>
            <a:endParaRPr lang="ru-RU" sz="2400" b="1" dirty="0"/>
          </a:p>
        </p:txBody>
      </p:sp>
      <p:pic>
        <p:nvPicPr>
          <p:cNvPr id="7" name="Рисунок 6" descr="https://media.istockphoto.com/photos/bumblebee-picture-id468404687?k=6&amp;m=468404687&amp;s=612x612&amp;w=0&amp;h=cANzrVYjOzDD50npxveNSss0rXFDgADEqEIKpsKxDbY=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869160"/>
            <a:ext cx="1691680" cy="1628800"/>
          </a:xfrm>
          <a:prstGeom prst="flowChartConnector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683568" y="332656"/>
            <a:ext cx="1656184" cy="15841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30" descr="https://kartinki.detki.today/wp-content/uploads/2017/07/pchela-belyj-fon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548680"/>
            <a:ext cx="1724666" cy="123313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 descr="https://phonoteka.org/uploads/posts/2021-05/1620793230_1-phonoteka_org-p-belosnezhka-fon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6" name="Picture 4" descr="https://flyclipart.com/thumb2/disney-snow-white-sitting-clipart-clip-art-images-325030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28604"/>
            <a:ext cx="8001000" cy="59721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s7.hostingkartinok.com/uploads/images/2014/06/2556d1d30d929268e24eb8a81d59ff22.jpg"/>
          <p:cNvPicPr>
            <a:picLocks noChangeAspect="1" noChangeArrowheads="1"/>
          </p:cNvPicPr>
          <p:nvPr/>
        </p:nvPicPr>
        <p:blipFill>
          <a:blip r:embed="rId2" cstate="print"/>
          <a:srcRect t="6628"/>
          <a:stretch>
            <a:fillRect/>
          </a:stretch>
        </p:blipFill>
        <p:spPr bwMode="auto">
          <a:xfrm>
            <a:off x="-37019" y="0"/>
            <a:ext cx="918101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260648"/>
            <a:ext cx="4536504" cy="864096"/>
          </a:xfrm>
        </p:spPr>
        <p:txBody>
          <a:bodyPr/>
          <a:lstStyle/>
          <a:p>
            <a:r>
              <a:rPr lang="ru-RU" dirty="0" smtClean="0"/>
              <a:t>Крыло бабочки</a:t>
            </a:r>
            <a:endParaRPr lang="ru-RU" dirty="0"/>
          </a:p>
        </p:txBody>
      </p:sp>
      <p:pic>
        <p:nvPicPr>
          <p:cNvPr id="1026" name="Picture 2" descr="http://greenword.ru/images/2013/08/butterfly-wings-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6547655" cy="4365104"/>
          </a:xfrm>
          <a:prstGeom prst="rect">
            <a:avLst/>
          </a:prstGeom>
          <a:noFill/>
        </p:spPr>
      </p:pic>
      <p:pic>
        <p:nvPicPr>
          <p:cNvPr id="10242" name="Picture 2" descr="https://clipart-db.ru/file_content/rastr/xbutterfly_004.png.pagespeed.ic.AckgE_xDnJ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1541" y="-171400"/>
            <a:ext cx="3142459" cy="22575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4114800" cy="1143000"/>
          </a:xfrm>
        </p:spPr>
        <p:txBody>
          <a:bodyPr/>
          <a:lstStyle/>
          <a:p>
            <a:r>
              <a:rPr lang="ru-RU" dirty="0" smtClean="0"/>
              <a:t>Лапка комара</a:t>
            </a:r>
            <a:endParaRPr lang="ru-RU" dirty="0"/>
          </a:p>
        </p:txBody>
      </p:sp>
      <p:pic>
        <p:nvPicPr>
          <p:cNvPr id="15362" name="Picture 2" descr="https://poklopu.ru/wp-content/uploads/2017/01/lapki-komara.png"/>
          <p:cNvPicPr>
            <a:picLocks noChangeAspect="1" noChangeArrowheads="1"/>
          </p:cNvPicPr>
          <p:nvPr/>
        </p:nvPicPr>
        <p:blipFill>
          <a:blip r:embed="rId2" cstate="print"/>
          <a:srcRect l="22443" t="9450" b="7076"/>
          <a:stretch>
            <a:fillRect/>
          </a:stretch>
        </p:blipFill>
        <p:spPr bwMode="auto">
          <a:xfrm>
            <a:off x="395536" y="1772816"/>
            <a:ext cx="5879976" cy="4746447"/>
          </a:xfrm>
          <a:prstGeom prst="rect">
            <a:avLst/>
          </a:prstGeom>
          <a:noFill/>
        </p:spPr>
      </p:pic>
      <p:pic>
        <p:nvPicPr>
          <p:cNvPr id="4" name="Рисунок 3" descr="http://pngimg.com/uploads/mosquito/mosquito_PNG1814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60648"/>
            <a:ext cx="279593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1143000"/>
          </a:xfrm>
        </p:spPr>
        <p:txBody>
          <a:bodyPr/>
          <a:lstStyle/>
          <a:p>
            <a:r>
              <a:rPr lang="ru-RU" dirty="0" smtClean="0"/>
              <a:t>Голова пчелы</a:t>
            </a:r>
            <a:endParaRPr lang="ru-RU" dirty="0"/>
          </a:p>
        </p:txBody>
      </p:sp>
      <p:pic>
        <p:nvPicPr>
          <p:cNvPr id="16386" name="Picture 2" descr="http://www.tyz.uu.ru/_zoologiya_1/images/2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3676157" cy="6234261"/>
          </a:xfrm>
          <a:prstGeom prst="rect">
            <a:avLst/>
          </a:prstGeom>
          <a:noFill/>
        </p:spPr>
      </p:pic>
      <p:pic>
        <p:nvPicPr>
          <p:cNvPr id="8222" name="Picture 30" descr="https://kartinki.detki.today/wp-content/uploads/2017/07/pchela-belyj-fon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924944"/>
            <a:ext cx="3524866" cy="252028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648072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Лепесток колокольчика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1114" r="26968"/>
          <a:stretch>
            <a:fillRect/>
          </a:stretch>
        </p:blipFill>
        <p:spPr bwMode="auto">
          <a:xfrm>
            <a:off x="395536" y="1412776"/>
            <a:ext cx="5616624" cy="5102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0" descr="https://img0.liveinternet.ru/images/attach/c/5/123/415/123415776_large_0_b3933_174064ad_orig.png"/>
          <p:cNvPicPr>
            <a:picLocks noChangeAspect="1" noChangeArrowheads="1"/>
          </p:cNvPicPr>
          <p:nvPr/>
        </p:nvPicPr>
        <p:blipFill>
          <a:blip r:embed="rId3" cstate="print"/>
          <a:srcRect t="16492"/>
          <a:stretch>
            <a:fillRect/>
          </a:stretch>
        </p:blipFill>
        <p:spPr bwMode="auto">
          <a:xfrm>
            <a:off x="6300192" y="836712"/>
            <a:ext cx="2370237" cy="2376868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1143000"/>
          </a:xfrm>
        </p:spPr>
        <p:txBody>
          <a:bodyPr/>
          <a:lstStyle/>
          <a:p>
            <a:r>
              <a:rPr lang="ru-RU" dirty="0" smtClean="0"/>
              <a:t>Лепесток клевера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745" t="18133" b="24591"/>
          <a:stretch>
            <a:fillRect/>
          </a:stretch>
        </p:blipFill>
        <p:spPr bwMode="auto">
          <a:xfrm>
            <a:off x="395536" y="1196752"/>
            <a:ext cx="4991798" cy="5336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t4.ftcdn.net/jpg/00/01/73/97/500_F_1739702_0czNtl8skc0NOuHng3QRyLrEFGmfXY.jpg"/>
          <p:cNvPicPr/>
          <p:nvPr/>
        </p:nvPicPr>
        <p:blipFill>
          <a:blip r:embed="rId3" cstate="print"/>
          <a:srcRect b="4061"/>
          <a:stretch>
            <a:fillRect/>
          </a:stretch>
        </p:blipFill>
        <p:spPr bwMode="auto">
          <a:xfrm>
            <a:off x="6012160" y="260648"/>
            <a:ext cx="2376264" cy="2448272"/>
          </a:xfrm>
          <a:prstGeom prst="flowChartConnector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88640"/>
            <a:ext cx="5770984" cy="1228998"/>
          </a:xfrm>
        </p:spPr>
        <p:txBody>
          <a:bodyPr>
            <a:noAutofit/>
          </a:bodyPr>
          <a:lstStyle/>
          <a:p>
            <a:r>
              <a:rPr lang="ru-RU" dirty="0" smtClean="0"/>
              <a:t>Лепесток ромашки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9458" name="AutoShape 2" descr="http://photo.qip.ru/photo/irapit.qipru/151222736/xlarge/1784867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://photo.qip.ru/photo/irapit.qipru/151222736/xlarge/1784867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9184" t="18787" b="32487"/>
          <a:stretch>
            <a:fillRect/>
          </a:stretch>
        </p:blipFill>
        <p:spPr bwMode="auto">
          <a:xfrm>
            <a:off x="323528" y="1268760"/>
            <a:ext cx="5580112" cy="532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https://s.pfst.net/2011.07/7121066712ac703e2d395070fdc9ade4117e879b48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32656"/>
            <a:ext cx="2376264" cy="2376264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48</Words>
  <Application>Microsoft Office PowerPoint</Application>
  <PresentationFormat>Экран (4:3)</PresentationFormat>
  <Paragraphs>17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Крыло бабочки</vt:lpstr>
      <vt:lpstr>Лапка комара</vt:lpstr>
      <vt:lpstr>Голова пчелы</vt:lpstr>
      <vt:lpstr>Лепесток колокольчика </vt:lpstr>
      <vt:lpstr>Лепесток клевера</vt:lpstr>
      <vt:lpstr>Лепесток ромашки </vt:lpstr>
      <vt:lpstr>Семя одуванчика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41</cp:revision>
  <dcterms:created xsi:type="dcterms:W3CDTF">2018-10-03T04:18:13Z</dcterms:created>
  <dcterms:modified xsi:type="dcterms:W3CDTF">2022-03-31T17:30:45Z</dcterms:modified>
</cp:coreProperties>
</file>