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5"/>
  </p:notesMasterIdLst>
  <p:handoutMasterIdLst>
    <p:handoutMasterId r:id="rId6"/>
  </p:handoutMasterIdLst>
  <p:sldIdLst>
    <p:sldId id="256" r:id="rId3"/>
    <p:sldId id="257" r:id="rId4"/>
  </p:sldIdLst>
  <p:sldSz cx="10058400" cy="7772400"/>
  <p:notesSz cx="67611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448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9EE8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474" autoAdjust="0"/>
    <p:restoredTop sz="94660"/>
  </p:normalViewPr>
  <p:slideViewPr>
    <p:cSldViewPr snapToGrid="0">
      <p:cViewPr>
        <p:scale>
          <a:sx n="75" d="100"/>
          <a:sy n="75" d="100"/>
        </p:scale>
        <p:origin x="-1224" y="-54"/>
      </p:cViewPr>
      <p:guideLst>
        <p:guide orient="horz" pos="2448"/>
        <p:guide pos="31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13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852"/>
          </a:xfrm>
          <a:prstGeom prst="rect">
            <a:avLst/>
          </a:prstGeom>
        </p:spPr>
        <p:txBody>
          <a:bodyPr vert="horz" lIns="91428" tIns="45713" rIns="91428" bIns="45713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1"/>
            <a:ext cx="2929837" cy="498852"/>
          </a:xfrm>
          <a:prstGeom prst="rect">
            <a:avLst/>
          </a:prstGeom>
        </p:spPr>
        <p:txBody>
          <a:bodyPr vert="horz" lIns="91428" tIns="45713" rIns="91428" bIns="45713" rtlCol="0"/>
          <a:lstStyle>
            <a:lvl1pPr algn="r">
              <a:defRPr sz="1200"/>
            </a:lvl1pPr>
          </a:lstStyle>
          <a:p>
            <a:fld id="{38D6FE3C-34D8-4B4B-9273-D907B0A3B964}" type="datetimeFigureOut">
              <a:rPr lang="ru-RU" smtClean="0"/>
              <a:pPr/>
              <a:t>05.11.2017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3"/>
            <a:ext cx="2929837" cy="498851"/>
          </a:xfrm>
          <a:prstGeom prst="rect">
            <a:avLst/>
          </a:prstGeom>
        </p:spPr>
        <p:txBody>
          <a:bodyPr vert="horz" lIns="91428" tIns="45713" rIns="91428" bIns="45713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3"/>
            <a:ext cx="2929837" cy="498851"/>
          </a:xfrm>
          <a:prstGeom prst="rect">
            <a:avLst/>
          </a:prstGeom>
        </p:spPr>
        <p:txBody>
          <a:bodyPr vert="horz" lIns="91428" tIns="45713" rIns="91428" bIns="45713" rtlCol="0" anchor="b"/>
          <a:lstStyle>
            <a:lvl1pPr algn="r">
              <a:defRPr sz="1200"/>
            </a:lvl1pPr>
          </a:lstStyle>
          <a:p>
            <a:fld id="{E169A89D-734B-4FAD-B6E7-2B864E72E48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92036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852"/>
          </a:xfrm>
          <a:prstGeom prst="rect">
            <a:avLst/>
          </a:prstGeom>
        </p:spPr>
        <p:txBody>
          <a:bodyPr vert="horz" lIns="91428" tIns="45713" rIns="91428" bIns="45713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8852"/>
          </a:xfrm>
          <a:prstGeom prst="rect">
            <a:avLst/>
          </a:prstGeom>
        </p:spPr>
        <p:txBody>
          <a:bodyPr vert="horz" lIns="91428" tIns="45713" rIns="91428" bIns="45713" rtlCol="0"/>
          <a:lstStyle>
            <a:lvl1pPr algn="r">
              <a:defRPr sz="1200"/>
            </a:lvl1pPr>
          </a:lstStyle>
          <a:p>
            <a:fld id="{1D0FF5F4-5691-49AF-9E16-FB22826F7264}" type="datetimeFigureOut">
              <a:rPr lang="ru-RU" smtClean="0"/>
              <a:pPr/>
              <a:t>05.11.2017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9675" y="1243013"/>
            <a:ext cx="4341813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8" tIns="45713" rIns="91428" bIns="4571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6"/>
            <a:ext cx="5408930" cy="3914864"/>
          </a:xfrm>
          <a:prstGeom prst="rect">
            <a:avLst/>
          </a:prstGeom>
        </p:spPr>
        <p:txBody>
          <a:bodyPr vert="horz" lIns="91428" tIns="45713" rIns="91428" bIns="45713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3"/>
            <a:ext cx="2929837" cy="498851"/>
          </a:xfrm>
          <a:prstGeom prst="rect">
            <a:avLst/>
          </a:prstGeom>
        </p:spPr>
        <p:txBody>
          <a:bodyPr vert="horz" lIns="91428" tIns="45713" rIns="91428" bIns="45713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3"/>
            <a:ext cx="2929837" cy="498851"/>
          </a:xfrm>
          <a:prstGeom prst="rect">
            <a:avLst/>
          </a:prstGeom>
        </p:spPr>
        <p:txBody>
          <a:bodyPr vert="horz" lIns="91428" tIns="45713" rIns="91428" bIns="45713" rtlCol="0" anchor="b"/>
          <a:lstStyle>
            <a:lvl1pPr algn="r">
              <a:defRPr sz="1200"/>
            </a:lvl1pPr>
          </a:lstStyle>
          <a:p>
            <a:fld id="{952A89D7-7603-4ECB-ADF6-F6CF2BE4F40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5848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аружн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 userDrawn="1"/>
        </p:nvCxnSpPr>
        <p:spPr>
          <a:xfrm>
            <a:off x="3291840" y="0"/>
            <a:ext cx="0" cy="77724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 userDrawn="1"/>
        </p:nvCxnSpPr>
        <p:spPr>
          <a:xfrm>
            <a:off x="6675120" y="0"/>
            <a:ext cx="0" cy="77724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 userDrawn="1"/>
        </p:nvSpPr>
        <p:spPr>
          <a:xfrm>
            <a:off x="457200" y="457200"/>
            <a:ext cx="2359152" cy="18288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457200" y="6854395"/>
            <a:ext cx="2359152" cy="457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457200" y="4736592"/>
            <a:ext cx="2359152" cy="20756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ru-RU" dirty="0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10"/>
          </p:nvPr>
        </p:nvSpPr>
        <p:spPr>
          <a:xfrm>
            <a:off x="457200" y="685800"/>
            <a:ext cx="2359152" cy="4005072"/>
          </a:xfrm>
        </p:spPr>
        <p:txBody>
          <a:bodyPr tIns="1097280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3758184" y="457200"/>
            <a:ext cx="2450592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 userDrawn="1"/>
        </p:nvSpPr>
        <p:spPr bwMode="auto">
          <a:xfrm>
            <a:off x="3758184" y="6854395"/>
            <a:ext cx="2450592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Рисунок 11"/>
          <p:cNvSpPr>
            <a:spLocks noGrp="1"/>
          </p:cNvSpPr>
          <p:nvPr>
            <p:ph type="pic" sz="quarter" idx="11"/>
          </p:nvPr>
        </p:nvSpPr>
        <p:spPr>
          <a:xfrm>
            <a:off x="3758184" y="685800"/>
            <a:ext cx="2450592" cy="4005072"/>
          </a:xfrm>
        </p:spPr>
        <p:txBody>
          <a:bodyPr tIns="1097280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7141464" y="457200"/>
            <a:ext cx="2450592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7141465" y="6854395"/>
            <a:ext cx="2450592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Рисунок 11"/>
          <p:cNvSpPr>
            <a:spLocks noGrp="1"/>
          </p:cNvSpPr>
          <p:nvPr>
            <p:ph type="pic" sz="quarter" idx="12"/>
          </p:nvPr>
        </p:nvSpPr>
        <p:spPr>
          <a:xfrm>
            <a:off x="7141465" y="2084832"/>
            <a:ext cx="2450592" cy="4727448"/>
          </a:xfrm>
        </p:spPr>
        <p:txBody>
          <a:bodyPr tIns="1097280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7141464" y="1901952"/>
            <a:ext cx="2450592" cy="1463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3" hasCustomPrompt="1"/>
          </p:nvPr>
        </p:nvSpPr>
        <p:spPr>
          <a:xfrm>
            <a:off x="7142163" y="639763"/>
            <a:ext cx="2449512" cy="1262062"/>
          </a:xfrm>
        </p:spPr>
        <p:txBody>
          <a:bodyPr anchor="ctr">
            <a:no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30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600"/>
            </a:lvl2pPr>
            <a:lvl3pPr marL="0" indent="0">
              <a:spcBef>
                <a:spcPts val="0"/>
              </a:spcBef>
              <a:buNone/>
              <a:defRPr sz="3600"/>
            </a:lvl3pPr>
            <a:lvl4pPr marL="0" indent="0">
              <a:spcBef>
                <a:spcPts val="0"/>
              </a:spcBef>
              <a:buNone/>
              <a:defRPr sz="3600"/>
            </a:lvl4pPr>
            <a:lvl5pPr marL="0" indent="0"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ru-RU" dirty="0" smtClean="0"/>
              <a:t>Название организации</a:t>
            </a:r>
            <a:endParaRPr lang="ru-RU" dirty="0"/>
          </a:p>
        </p:txBody>
      </p:sp>
      <p:sp>
        <p:nvSpPr>
          <p:cNvPr id="23" name="Текст 21"/>
          <p:cNvSpPr>
            <a:spLocks noGrp="1"/>
          </p:cNvSpPr>
          <p:nvPr>
            <p:ph type="body" sz="quarter" idx="14" hasCustomPrompt="1"/>
          </p:nvPr>
        </p:nvSpPr>
        <p:spPr>
          <a:xfrm>
            <a:off x="3758184" y="5148648"/>
            <a:ext cx="2449512" cy="266486"/>
          </a:xfrm>
        </p:spPr>
        <p:txBody>
          <a:bodyPr anchor="t">
            <a:no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3600"/>
            </a:lvl2pPr>
            <a:lvl3pPr marL="0" indent="0">
              <a:spcBef>
                <a:spcPts val="0"/>
              </a:spcBef>
              <a:buNone/>
              <a:defRPr sz="3600"/>
            </a:lvl3pPr>
            <a:lvl4pPr marL="0" indent="0">
              <a:spcBef>
                <a:spcPts val="0"/>
              </a:spcBef>
              <a:buNone/>
              <a:defRPr sz="3600"/>
            </a:lvl4pPr>
            <a:lvl5pPr marL="0" indent="0"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ru-RU" dirty="0" smtClean="0"/>
              <a:t>Название организации</a:t>
            </a:r>
            <a:endParaRPr lang="ru-RU" dirty="0"/>
          </a:p>
        </p:txBody>
      </p:sp>
      <p:sp>
        <p:nvSpPr>
          <p:cNvPr id="24" name="Текст 21"/>
          <p:cNvSpPr>
            <a:spLocks noGrp="1"/>
          </p:cNvSpPr>
          <p:nvPr>
            <p:ph type="body" sz="quarter" idx="15" hasCustomPrompt="1"/>
          </p:nvPr>
        </p:nvSpPr>
        <p:spPr>
          <a:xfrm>
            <a:off x="3758184" y="5465711"/>
            <a:ext cx="2449512" cy="427881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600"/>
            </a:lvl2pPr>
            <a:lvl3pPr marL="0" indent="0">
              <a:spcBef>
                <a:spcPts val="0"/>
              </a:spcBef>
              <a:buNone/>
              <a:defRPr sz="3600"/>
            </a:lvl3pPr>
            <a:lvl4pPr marL="0" indent="0">
              <a:spcBef>
                <a:spcPts val="0"/>
              </a:spcBef>
              <a:buNone/>
              <a:defRPr sz="3600"/>
            </a:lvl4pPr>
            <a:lvl5pPr marL="0" indent="0"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ru-RU" dirty="0" smtClean="0"/>
              <a:t>Адрес организации</a:t>
            </a:r>
            <a:endParaRPr lang="ru-RU" dirty="0"/>
          </a:p>
        </p:txBody>
      </p:sp>
      <p:sp>
        <p:nvSpPr>
          <p:cNvPr id="25" name="Текст 21"/>
          <p:cNvSpPr>
            <a:spLocks noGrp="1"/>
          </p:cNvSpPr>
          <p:nvPr>
            <p:ph type="body" sz="quarter" idx="16" hasCustomPrompt="1"/>
          </p:nvPr>
        </p:nvSpPr>
        <p:spPr>
          <a:xfrm>
            <a:off x="3758184" y="5910688"/>
            <a:ext cx="2449512" cy="185965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600"/>
            </a:lvl2pPr>
            <a:lvl3pPr marL="0" indent="0">
              <a:spcBef>
                <a:spcPts val="0"/>
              </a:spcBef>
              <a:buNone/>
              <a:defRPr sz="3600"/>
            </a:lvl3pPr>
            <a:lvl4pPr marL="0" indent="0">
              <a:spcBef>
                <a:spcPts val="0"/>
              </a:spcBef>
              <a:buNone/>
              <a:defRPr sz="3600"/>
            </a:lvl4pPr>
            <a:lvl5pPr marL="0" indent="0"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ru-RU" dirty="0" smtClean="0"/>
              <a:t>телефон</a:t>
            </a:r>
            <a:endParaRPr lang="ru-RU" dirty="0"/>
          </a:p>
        </p:txBody>
      </p:sp>
      <p:sp>
        <p:nvSpPr>
          <p:cNvPr id="26" name="Текст 21"/>
          <p:cNvSpPr>
            <a:spLocks noGrp="1"/>
          </p:cNvSpPr>
          <p:nvPr>
            <p:ph type="body" sz="quarter" idx="17" hasCustomPrompt="1"/>
          </p:nvPr>
        </p:nvSpPr>
        <p:spPr>
          <a:xfrm>
            <a:off x="3758184" y="6155974"/>
            <a:ext cx="2449512" cy="185965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600"/>
            </a:lvl2pPr>
            <a:lvl3pPr marL="0" indent="0">
              <a:spcBef>
                <a:spcPts val="0"/>
              </a:spcBef>
              <a:buNone/>
              <a:defRPr sz="3600"/>
            </a:lvl3pPr>
            <a:lvl4pPr marL="0" indent="0">
              <a:spcBef>
                <a:spcPts val="0"/>
              </a:spcBef>
              <a:buNone/>
              <a:defRPr sz="3600"/>
            </a:lvl4pPr>
            <a:lvl5pPr marL="0" indent="0"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ru-RU" dirty="0" smtClean="0"/>
              <a:t>ЭЛЕКТРОННАЯ ПОЧТА </a:t>
            </a:r>
            <a:endParaRPr lang="ru-RU" dirty="0"/>
          </a:p>
        </p:txBody>
      </p:sp>
      <p:sp>
        <p:nvSpPr>
          <p:cNvPr id="27" name="Текст 21"/>
          <p:cNvSpPr>
            <a:spLocks noGrp="1"/>
          </p:cNvSpPr>
          <p:nvPr>
            <p:ph type="body" sz="quarter" idx="18" hasCustomPrompt="1"/>
          </p:nvPr>
        </p:nvSpPr>
        <p:spPr>
          <a:xfrm>
            <a:off x="3758184" y="6854395"/>
            <a:ext cx="2449512" cy="448347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3600"/>
            </a:lvl2pPr>
            <a:lvl3pPr marL="0" indent="0">
              <a:spcBef>
                <a:spcPts val="0"/>
              </a:spcBef>
              <a:buNone/>
              <a:defRPr sz="3600"/>
            </a:lvl3pPr>
            <a:lvl4pPr marL="0" indent="0">
              <a:spcBef>
                <a:spcPts val="0"/>
              </a:spcBef>
              <a:buNone/>
              <a:defRPr sz="3600"/>
            </a:lvl4pPr>
            <a:lvl5pPr marL="0" indent="0"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en-US" dirty="0" smtClean="0"/>
              <a:t>URL-</a:t>
            </a:r>
            <a:r>
              <a:rPr lang="ru-RU" dirty="0" smtClean="0"/>
              <a:t>адрес веб-сайта</a:t>
            </a:r>
            <a:endParaRPr lang="ru-RU" dirty="0"/>
          </a:p>
        </p:txBody>
      </p:sp>
      <p:sp>
        <p:nvSpPr>
          <p:cNvPr id="28" name="Текст 21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736592"/>
            <a:ext cx="2359152" cy="2075688"/>
          </a:xfrm>
        </p:spPr>
        <p:txBody>
          <a:bodyPr lIns="182880" rIns="182880" anchor="ctr">
            <a:no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None/>
              <a:defRPr sz="11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3600"/>
            </a:lvl2pPr>
            <a:lvl3pPr marL="0" indent="0">
              <a:spcBef>
                <a:spcPts val="0"/>
              </a:spcBef>
              <a:buNone/>
              <a:defRPr sz="3600"/>
            </a:lvl3pPr>
            <a:lvl4pPr marL="0" indent="0">
              <a:spcBef>
                <a:spcPts val="0"/>
              </a:spcBef>
              <a:buNone/>
              <a:defRPr sz="3600"/>
            </a:lvl4pPr>
            <a:lvl5pPr marL="0" indent="0"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ru-RU" dirty="0" smtClean="0"/>
              <a:t>Текст </a:t>
            </a:r>
            <a:r>
              <a:rPr lang="ru-RU" dirty="0" err="1" smtClean="0"/>
              <a:t>Слaйдa</a:t>
            </a:r>
            <a:endParaRPr lang="ru-RU" dirty="0"/>
          </a:p>
        </p:txBody>
      </p:sp>
      <p:sp>
        <p:nvSpPr>
          <p:cNvPr id="31" name="Прямоугольник 30"/>
          <p:cNvSpPr/>
          <p:nvPr userDrawn="1"/>
        </p:nvSpPr>
        <p:spPr>
          <a:xfrm>
            <a:off x="10287000" y="0"/>
            <a:ext cx="1676400" cy="77678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Печать</a:t>
            </a:r>
          </a:p>
          <a:p>
            <a:pPr algn="l" defTabSz="914400">
              <a:spcBef>
                <a:spcPts val="300"/>
              </a:spcBef>
              <a:buNone/>
            </a:pPr>
            <a:r>
              <a:rPr lang="ru-RU" sz="900" b="0" i="0" baseline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Ваш принтер может печатать не так, как наши принтеры, поэтому сначала сделайте несколько пробных распечаток. Если выравнивание не получается, поэкспериментируйте с параметром "Масштабировать по листу". Его можно найти в диалоговом окне "Печать", просто нажав "Слайды размером во всю страницу".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900" b="0" i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Обратите внимание, что мы создали метки линии сгиба. Они почти незаметны, но если вы не хотите, чтобы они отображались в вашем буклете, откройте выкладку "Вид", выберите "Образец слайда" и удалите их перед печатью.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Настройка содержимого</a:t>
            </a:r>
          </a:p>
          <a:p>
            <a:pPr algn="l" defTabSz="914400">
              <a:spcBef>
                <a:spcPts val="300"/>
              </a:spcBef>
              <a:buNone/>
            </a:pPr>
            <a:r>
              <a:rPr lang="ru-RU" sz="900" b="0" i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Заполнители в данном буклете уже отформатированы. Если нужно добавить или удалить маркеры в тексте, нажмите кнопку "Маркеры" на вкладке "Главная".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900" b="0" i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Если нужно больше маркеров для заголовков, подзаголовков или основного текста, скопируйте их и перетащите на нужное место. Специальные направляющие </a:t>
            </a:r>
            <a:r>
              <a:rPr lang="ru-RU" sz="900" b="0" i="0" dirty="0" err="1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PowerPoint</a:t>
            </a:r>
            <a:r>
              <a:rPr lang="ru-RU" sz="900" b="0" i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 помогут выровнять их с остальными элементами.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900" b="0" i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Хотите использовать свои рисунки вместо наших? Нет проблем! Щелкните рисунок, нажмите клавишу </a:t>
            </a:r>
            <a:r>
              <a:rPr lang="ru-RU" sz="900" b="0" i="0" dirty="0" err="1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Delete</a:t>
            </a:r>
            <a:r>
              <a:rPr lang="ru-RU" sz="900" b="0" i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 и щелкните значок, чтобы добавить рисунок.</a:t>
            </a:r>
            <a:endParaRPr lang="ru-RU" sz="950" b="0" i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86319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нутрення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 userDrawn="1"/>
        </p:nvCxnSpPr>
        <p:spPr>
          <a:xfrm>
            <a:off x="6766560" y="0"/>
            <a:ext cx="0" cy="77724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 userDrawn="1"/>
        </p:nvSpPr>
        <p:spPr>
          <a:xfrm>
            <a:off x="3849624" y="685800"/>
            <a:ext cx="2450592" cy="39503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9" name="Прямая соединительная линия 2"/>
          <p:cNvCxnSpPr/>
          <p:nvPr userDrawn="1"/>
        </p:nvCxnSpPr>
        <p:spPr>
          <a:xfrm>
            <a:off x="3383280" y="0"/>
            <a:ext cx="0" cy="77724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 userDrawn="1"/>
        </p:nvSpPr>
        <p:spPr>
          <a:xfrm>
            <a:off x="457200" y="457200"/>
            <a:ext cx="2450592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457200" y="6854395"/>
            <a:ext cx="2450592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10"/>
          </p:nvPr>
        </p:nvSpPr>
        <p:spPr>
          <a:xfrm>
            <a:off x="457200" y="685800"/>
            <a:ext cx="2450592" cy="227685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3849624" y="457200"/>
            <a:ext cx="2450592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3849624" y="6854395"/>
            <a:ext cx="2450592" cy="457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7232904" y="457200"/>
            <a:ext cx="2359152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7232904" y="6854395"/>
            <a:ext cx="2359152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Текст 21"/>
          <p:cNvSpPr>
            <a:spLocks noGrp="1"/>
          </p:cNvSpPr>
          <p:nvPr>
            <p:ph type="body" sz="quarter" idx="20" hasCustomPrompt="1"/>
          </p:nvPr>
        </p:nvSpPr>
        <p:spPr>
          <a:xfrm>
            <a:off x="457200" y="3004771"/>
            <a:ext cx="2450592" cy="662354"/>
          </a:xfrm>
        </p:spPr>
        <p:txBody>
          <a:bodyPr lIns="91440" rIns="91440" bIns="0" anchor="b">
            <a:noAutofit/>
          </a:bodyPr>
          <a:lstStyle>
            <a:lvl1pPr marL="0" indent="0" algn="l">
              <a:lnSpc>
                <a:spcPct val="114000"/>
              </a:lnSpc>
              <a:spcBef>
                <a:spcPts val="800"/>
              </a:spcBef>
              <a:buNone/>
              <a:defRPr sz="20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3600"/>
            </a:lvl2pPr>
            <a:lvl3pPr marL="0" indent="0">
              <a:spcBef>
                <a:spcPts val="0"/>
              </a:spcBef>
              <a:buNone/>
              <a:defRPr sz="3600"/>
            </a:lvl3pPr>
            <a:lvl4pPr marL="0" indent="0">
              <a:spcBef>
                <a:spcPts val="0"/>
              </a:spcBef>
              <a:buNone/>
              <a:defRPr sz="3600"/>
            </a:lvl4pPr>
            <a:lvl5pPr marL="0" indent="0"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ru-RU" dirty="0" smtClean="0"/>
              <a:t>Щелкните, чтобы добавить текст</a:t>
            </a:r>
            <a:endParaRPr lang="ru-RU" dirty="0"/>
          </a:p>
        </p:txBody>
      </p:sp>
      <p:sp>
        <p:nvSpPr>
          <p:cNvPr id="33" name="Текст 21"/>
          <p:cNvSpPr>
            <a:spLocks noGrp="1"/>
          </p:cNvSpPr>
          <p:nvPr>
            <p:ph type="body" sz="quarter" idx="21" hasCustomPrompt="1"/>
          </p:nvPr>
        </p:nvSpPr>
        <p:spPr>
          <a:xfrm>
            <a:off x="4114800" y="914400"/>
            <a:ext cx="1943100" cy="3352800"/>
          </a:xfrm>
        </p:spPr>
        <p:txBody>
          <a:bodyPr lIns="91440" tIns="91440" rIns="91440" bIns="91440" anchor="ctr">
            <a:noAutofit/>
          </a:bodyPr>
          <a:lstStyle>
            <a:lvl1pPr marL="0" indent="0" algn="l">
              <a:lnSpc>
                <a:spcPct val="130000"/>
              </a:lnSpc>
              <a:spcBef>
                <a:spcPts val="800"/>
              </a:spcBef>
              <a:buNone/>
              <a:defRPr sz="16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600"/>
            </a:lvl2pPr>
            <a:lvl3pPr marL="0" indent="0">
              <a:spcBef>
                <a:spcPts val="0"/>
              </a:spcBef>
              <a:buNone/>
              <a:defRPr sz="3600"/>
            </a:lvl3pPr>
            <a:lvl4pPr marL="0" indent="0">
              <a:spcBef>
                <a:spcPts val="0"/>
              </a:spcBef>
              <a:buNone/>
              <a:defRPr sz="3600"/>
            </a:lvl4pPr>
            <a:lvl5pPr marL="0" indent="0"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ru-RU" dirty="0" smtClean="0"/>
              <a:t>Щелкните, чтобы добавить текст</a:t>
            </a:r>
            <a:endParaRPr lang="ru-RU" dirty="0"/>
          </a:p>
        </p:txBody>
      </p:sp>
      <p:sp>
        <p:nvSpPr>
          <p:cNvPr id="34" name="Рисунок 11"/>
          <p:cNvSpPr>
            <a:spLocks noGrp="1"/>
          </p:cNvSpPr>
          <p:nvPr>
            <p:ph type="pic" sz="quarter" idx="22"/>
          </p:nvPr>
        </p:nvSpPr>
        <p:spPr>
          <a:xfrm>
            <a:off x="3849624" y="4690587"/>
            <a:ext cx="2450592" cy="211062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6" name="Текст 21"/>
          <p:cNvSpPr>
            <a:spLocks noGrp="1"/>
          </p:cNvSpPr>
          <p:nvPr>
            <p:ph type="body" sz="quarter" idx="24" hasCustomPrompt="1"/>
          </p:nvPr>
        </p:nvSpPr>
        <p:spPr>
          <a:xfrm>
            <a:off x="7235571" y="4636192"/>
            <a:ext cx="2359152" cy="237054"/>
          </a:xfrm>
        </p:spPr>
        <p:txBody>
          <a:bodyPr lIns="91440" rIns="91440" bIns="0" anchor="b">
            <a:noAutofit/>
          </a:bodyPr>
          <a:lstStyle>
            <a:lvl1pPr marL="0" indent="0" algn="l">
              <a:lnSpc>
                <a:spcPct val="114000"/>
              </a:lnSpc>
              <a:spcBef>
                <a:spcPts val="800"/>
              </a:spcBef>
              <a:buNone/>
              <a:defRPr sz="11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3600"/>
            </a:lvl2pPr>
            <a:lvl3pPr marL="0" indent="0">
              <a:spcBef>
                <a:spcPts val="0"/>
              </a:spcBef>
              <a:buNone/>
              <a:defRPr sz="3600"/>
            </a:lvl3pPr>
            <a:lvl4pPr marL="0" indent="0">
              <a:spcBef>
                <a:spcPts val="0"/>
              </a:spcBef>
              <a:buNone/>
              <a:defRPr sz="3600"/>
            </a:lvl4pPr>
            <a:lvl5pPr marL="0" indent="0"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ru-RU" dirty="0" smtClean="0"/>
              <a:t>Щелкните, чтобы добавить текст</a:t>
            </a:r>
            <a:endParaRPr lang="ru-RU" dirty="0"/>
          </a:p>
        </p:txBody>
      </p:sp>
      <p:sp>
        <p:nvSpPr>
          <p:cNvPr id="38" name="Текст 21"/>
          <p:cNvSpPr>
            <a:spLocks noGrp="1"/>
          </p:cNvSpPr>
          <p:nvPr>
            <p:ph type="body" sz="quarter" idx="26" hasCustomPrompt="1"/>
          </p:nvPr>
        </p:nvSpPr>
        <p:spPr>
          <a:xfrm>
            <a:off x="7235571" y="2854381"/>
            <a:ext cx="2359152" cy="237054"/>
          </a:xfrm>
        </p:spPr>
        <p:txBody>
          <a:bodyPr lIns="91440" rIns="91440" bIns="0" anchor="b">
            <a:noAutofit/>
          </a:bodyPr>
          <a:lstStyle>
            <a:lvl1pPr marL="0" indent="0" algn="l">
              <a:lnSpc>
                <a:spcPct val="114000"/>
              </a:lnSpc>
              <a:spcBef>
                <a:spcPts val="800"/>
              </a:spcBef>
              <a:buNone/>
              <a:defRPr sz="11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3600"/>
            </a:lvl2pPr>
            <a:lvl3pPr marL="0" indent="0">
              <a:spcBef>
                <a:spcPts val="0"/>
              </a:spcBef>
              <a:buNone/>
              <a:defRPr sz="3600"/>
            </a:lvl3pPr>
            <a:lvl4pPr marL="0" indent="0">
              <a:spcBef>
                <a:spcPts val="0"/>
              </a:spcBef>
              <a:buNone/>
              <a:defRPr sz="3600"/>
            </a:lvl4pPr>
            <a:lvl5pPr marL="0" indent="0"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ru-RU" dirty="0" smtClean="0"/>
              <a:t>Щелкните, чтобы добавить текст</a:t>
            </a:r>
            <a:endParaRPr lang="ru-RU" dirty="0"/>
          </a:p>
        </p:txBody>
      </p:sp>
      <p:sp>
        <p:nvSpPr>
          <p:cNvPr id="40" name="Текст 21"/>
          <p:cNvSpPr>
            <a:spLocks noGrp="1"/>
          </p:cNvSpPr>
          <p:nvPr>
            <p:ph type="body" sz="quarter" idx="28" hasCustomPrompt="1"/>
          </p:nvPr>
        </p:nvSpPr>
        <p:spPr>
          <a:xfrm>
            <a:off x="7235571" y="933388"/>
            <a:ext cx="2359152" cy="237054"/>
          </a:xfrm>
        </p:spPr>
        <p:txBody>
          <a:bodyPr lIns="91440" rIns="91440" bIns="0" anchor="b">
            <a:noAutofit/>
          </a:bodyPr>
          <a:lstStyle>
            <a:lvl1pPr marL="0" indent="0" algn="l">
              <a:lnSpc>
                <a:spcPct val="114000"/>
              </a:lnSpc>
              <a:spcBef>
                <a:spcPts val="800"/>
              </a:spcBef>
              <a:buNone/>
              <a:defRPr sz="11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3600"/>
            </a:lvl2pPr>
            <a:lvl3pPr marL="0" indent="0">
              <a:spcBef>
                <a:spcPts val="0"/>
              </a:spcBef>
              <a:buNone/>
              <a:defRPr sz="3600"/>
            </a:lvl3pPr>
            <a:lvl4pPr marL="0" indent="0">
              <a:spcBef>
                <a:spcPts val="0"/>
              </a:spcBef>
              <a:buNone/>
              <a:defRPr sz="3600"/>
            </a:lvl4pPr>
            <a:lvl5pPr marL="0" indent="0"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ru-RU" dirty="0" smtClean="0"/>
              <a:t>Щелкните, чтобы добавить текст</a:t>
            </a:r>
            <a:endParaRPr lang="ru-RU" dirty="0"/>
          </a:p>
        </p:txBody>
      </p:sp>
      <p:sp>
        <p:nvSpPr>
          <p:cNvPr id="43" name="Текст 21"/>
          <p:cNvSpPr>
            <a:spLocks noGrp="1"/>
          </p:cNvSpPr>
          <p:nvPr>
            <p:ph type="body" sz="quarter" idx="31" hasCustomPrompt="1"/>
          </p:nvPr>
        </p:nvSpPr>
        <p:spPr>
          <a:xfrm>
            <a:off x="457200" y="3704131"/>
            <a:ext cx="2450592" cy="3074219"/>
          </a:xfrm>
        </p:spPr>
        <p:txBody>
          <a:bodyPr lIns="91440" rIns="91440" anchor="t">
            <a:noAutofit/>
          </a:bodyPr>
          <a:lstStyle>
            <a:lvl1pPr marL="182880" indent="-18288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>
                <a:solidFill>
                  <a:schemeClr val="tx1"/>
                </a:solidFill>
              </a:defRPr>
            </a:lvl1pPr>
            <a:lvl2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/>
            </a:lvl2pPr>
            <a:lvl3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/>
            </a:lvl3pPr>
            <a:lvl4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/>
            </a:lvl4pPr>
            <a:lvl5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/>
            </a:lvl5pPr>
            <a:lvl6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900"/>
            </a:lvl6pPr>
            <a:lvl7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900"/>
            </a:lvl7pPr>
            <a:lvl8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900"/>
            </a:lvl8pPr>
            <a:lvl9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900"/>
            </a:lvl9pPr>
          </a:lstStyle>
          <a:p>
            <a:pPr lvl="0"/>
            <a:r>
              <a:rPr lang="ru-RU" dirty="0" smtClean="0"/>
              <a:t>Щелкните, чтобы добавить текст</a:t>
            </a:r>
            <a:endParaRPr lang="ru-RU" dirty="0"/>
          </a:p>
        </p:txBody>
      </p:sp>
      <p:sp>
        <p:nvSpPr>
          <p:cNvPr id="45" name="Текст 21"/>
          <p:cNvSpPr>
            <a:spLocks noGrp="1"/>
          </p:cNvSpPr>
          <p:nvPr>
            <p:ph type="body" sz="quarter" idx="33" hasCustomPrompt="1"/>
          </p:nvPr>
        </p:nvSpPr>
        <p:spPr>
          <a:xfrm>
            <a:off x="7235571" y="1170442"/>
            <a:ext cx="2359152" cy="1560646"/>
          </a:xfrm>
        </p:spPr>
        <p:txBody>
          <a:bodyPr lIns="91440" rIns="91440" anchor="t">
            <a:noAutofit/>
          </a:bodyPr>
          <a:lstStyle>
            <a:lvl1pPr marL="182880" indent="-18288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>
                <a:solidFill>
                  <a:schemeClr val="tx1"/>
                </a:solidFill>
              </a:defRPr>
            </a:lvl1pPr>
            <a:lvl2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/>
            </a:lvl2pPr>
            <a:lvl3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/>
            </a:lvl3pPr>
            <a:lvl4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/>
            </a:lvl4pPr>
            <a:lvl5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/>
            </a:lvl5pPr>
            <a:lvl6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900"/>
            </a:lvl6pPr>
            <a:lvl7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900"/>
            </a:lvl7pPr>
            <a:lvl8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900"/>
            </a:lvl8pPr>
            <a:lvl9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900"/>
            </a:lvl9pPr>
          </a:lstStyle>
          <a:p>
            <a:pPr lvl="0"/>
            <a:r>
              <a:rPr lang="ru-RU" dirty="0" smtClean="0"/>
              <a:t>Щелкните, чтобы добавить текст</a:t>
            </a:r>
            <a:endParaRPr lang="ru-RU" dirty="0"/>
          </a:p>
        </p:txBody>
      </p:sp>
      <p:sp>
        <p:nvSpPr>
          <p:cNvPr id="46" name="Текст 21"/>
          <p:cNvSpPr>
            <a:spLocks noGrp="1"/>
          </p:cNvSpPr>
          <p:nvPr>
            <p:ph type="body" sz="quarter" idx="34" hasCustomPrompt="1"/>
          </p:nvPr>
        </p:nvSpPr>
        <p:spPr>
          <a:xfrm>
            <a:off x="7235571" y="3091437"/>
            <a:ext cx="2359152" cy="1393177"/>
          </a:xfrm>
        </p:spPr>
        <p:txBody>
          <a:bodyPr lIns="91440" rIns="91440" anchor="t">
            <a:noAutofit/>
          </a:bodyPr>
          <a:lstStyle>
            <a:lvl1pPr marL="182880" indent="-18288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>
                <a:solidFill>
                  <a:schemeClr val="tx1"/>
                </a:solidFill>
              </a:defRPr>
            </a:lvl1pPr>
            <a:lvl2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/>
            </a:lvl2pPr>
            <a:lvl3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/>
            </a:lvl3pPr>
            <a:lvl4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/>
            </a:lvl4pPr>
            <a:lvl5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/>
            </a:lvl5pPr>
            <a:lvl6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900"/>
            </a:lvl6pPr>
            <a:lvl7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900"/>
            </a:lvl7pPr>
            <a:lvl8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900"/>
            </a:lvl8pPr>
            <a:lvl9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900"/>
            </a:lvl9pPr>
          </a:lstStyle>
          <a:p>
            <a:pPr lvl="0"/>
            <a:r>
              <a:rPr lang="ru-RU" dirty="0" smtClean="0"/>
              <a:t>Щелкните, чтобы добавить текст</a:t>
            </a:r>
            <a:endParaRPr lang="ru-RU" dirty="0"/>
          </a:p>
        </p:txBody>
      </p:sp>
      <p:sp>
        <p:nvSpPr>
          <p:cNvPr id="47" name="Текст 21"/>
          <p:cNvSpPr>
            <a:spLocks noGrp="1"/>
          </p:cNvSpPr>
          <p:nvPr>
            <p:ph type="body" sz="quarter" idx="35" hasCustomPrompt="1"/>
          </p:nvPr>
        </p:nvSpPr>
        <p:spPr>
          <a:xfrm>
            <a:off x="7235571" y="4873246"/>
            <a:ext cx="2359152" cy="1905104"/>
          </a:xfrm>
        </p:spPr>
        <p:txBody>
          <a:bodyPr lIns="91440" rIns="91440" anchor="t">
            <a:noAutofit/>
          </a:bodyPr>
          <a:lstStyle>
            <a:lvl1pPr marL="182880" indent="-18288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>
                <a:solidFill>
                  <a:schemeClr val="tx1"/>
                </a:solidFill>
              </a:defRPr>
            </a:lvl1pPr>
            <a:lvl2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/>
            </a:lvl2pPr>
            <a:lvl3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/>
            </a:lvl3pPr>
            <a:lvl4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/>
            </a:lvl4pPr>
            <a:lvl5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900"/>
            </a:lvl5pPr>
            <a:lvl6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900"/>
            </a:lvl6pPr>
            <a:lvl7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900"/>
            </a:lvl7pPr>
            <a:lvl8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900"/>
            </a:lvl8pPr>
            <a:lvl9pPr marL="182880" indent="-1828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900"/>
            </a:lvl9pPr>
          </a:lstStyle>
          <a:p>
            <a:pPr lvl="0"/>
            <a:r>
              <a:rPr lang="ru-RU" dirty="0" smtClean="0"/>
              <a:t>Щелкните, чтобы добавить текст</a:t>
            </a:r>
            <a:endParaRPr lang="ru-RU" dirty="0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0287000" y="0"/>
            <a:ext cx="1676400" cy="77678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Печать</a:t>
            </a:r>
          </a:p>
          <a:p>
            <a:pPr algn="l" defTabSz="914400">
              <a:spcBef>
                <a:spcPts val="300"/>
              </a:spcBef>
              <a:buNone/>
            </a:pPr>
            <a:r>
              <a:rPr lang="ru-RU" sz="900" b="0" i="0" baseline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Ваш принтер может печатать не так, как наши принтеры, поэтому сначала сделайте несколько пробных распечаток. Если выравнивание не получается, поэкспериментируйте с параметром "Масштабировать по листу". Его можно найти в диалоговом окне "Печать", просто нажав "Слайды размером во всю страницу".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900" b="0" i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Обратите внимание, что мы создали метки линии сгиба. Они почти незаметны, но если вы не хотите, чтобы они отображались в вашем буклете, откройте выкладку "Вид", выберите "Образец слайда" и удалите их перед печатью.</a:t>
            </a:r>
            <a:endParaRPr lang="ru-RU" sz="1000" b="0" i="0" dirty="0" smtClean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Настройка содержимого</a:t>
            </a:r>
          </a:p>
          <a:p>
            <a:pPr algn="l" defTabSz="914400">
              <a:spcBef>
                <a:spcPts val="300"/>
              </a:spcBef>
              <a:buNone/>
            </a:pPr>
            <a:r>
              <a:rPr lang="ru-RU" sz="900" b="0" i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Заполнители в данном буклете уже отформатированы. Если нужно добавить или удалить маркеры в тексте, нажмите кнопку "Маркеры" на вкладке "Главная".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900" b="0" i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Если нужно больше маркеров для заголовков, подзаголовков или основного текста, скопируйте их и перетащите на нужное место. Специальные направляющие </a:t>
            </a:r>
            <a:r>
              <a:rPr lang="ru-RU" sz="900" b="0" i="0" dirty="0" err="1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PowerPoint</a:t>
            </a:r>
            <a:r>
              <a:rPr lang="ru-RU" sz="900" b="0" i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 помогут выровнять их с остальными элементами.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900" b="0" i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Хотите использовать свои рисунки вместо наших? Нет проблем! Щелкните рисунок, нажмите клавишу </a:t>
            </a:r>
            <a:r>
              <a:rPr lang="ru-RU" sz="900" b="0" i="0" dirty="0" err="1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Delete</a:t>
            </a:r>
            <a:r>
              <a:rPr lang="ru-RU" sz="900" b="0" i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 и щелкните значок, чтобы добавить рисунок.</a:t>
            </a:r>
            <a:endParaRPr lang="ru-RU" sz="1000" b="0" i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84508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9000">
              <a:srgbClr val="DDEBCF"/>
            </a:gs>
            <a:gs pos="65000">
              <a:srgbClr val="9CB86E"/>
            </a:gs>
            <a:gs pos="82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</a:t>
            </a:r>
            <a:r>
              <a:rPr lang="ru-RU" noProof="0" dirty="0" smtClean="0"/>
              <a:t>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BAE6A-DCF3-43E4-B2A0-33D0CF1225FC}" type="datetimeFigureOut">
              <a:rPr lang="ru-RU" smtClean="0"/>
              <a:pPr/>
              <a:t>05.11.2017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761A3-4CAC-4C5F-AC82-8DB08D526BC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281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6976276" y="4673599"/>
            <a:ext cx="2782941" cy="2062103"/>
          </a:xfrm>
          <a:prstGeom prst="rect">
            <a:avLst/>
          </a:prstGeom>
          <a:solidFill>
            <a:srgbClr val="00B0F0"/>
          </a:solidFill>
          <a:ln w="19050"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Путеводитель</a:t>
            </a:r>
          </a:p>
          <a:p>
            <a:pPr algn="ctr"/>
            <a:r>
              <a:rPr lang="ru-RU" sz="32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«Улица  </a:t>
            </a:r>
          </a:p>
          <a:p>
            <a:pPr algn="ctr"/>
            <a:r>
              <a:rPr lang="ru-RU" sz="32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моего </a:t>
            </a:r>
          </a:p>
          <a:p>
            <a:pPr algn="ctr"/>
            <a:r>
              <a:rPr lang="ru-RU" sz="32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города»</a:t>
            </a:r>
            <a:endParaRPr lang="ru-RU" sz="32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734126" y="6769100"/>
            <a:ext cx="144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tx2"/>
                </a:solidFill>
              </a:rPr>
              <a:t>Калуга</a:t>
            </a:r>
          </a:p>
          <a:p>
            <a:pPr algn="ctr"/>
            <a:r>
              <a:rPr lang="ru-RU" sz="1600" b="1" i="1" dirty="0" smtClean="0">
                <a:solidFill>
                  <a:schemeClr val="tx2"/>
                </a:solidFill>
              </a:rPr>
              <a:t>2017</a:t>
            </a:r>
            <a:endParaRPr lang="ru-RU" sz="1600" b="1" i="1" dirty="0">
              <a:solidFill>
                <a:schemeClr val="tx2"/>
              </a:solidFill>
            </a:endParaRPr>
          </a:p>
        </p:txBody>
      </p:sp>
      <p:pic>
        <p:nvPicPr>
          <p:cNvPr id="33" name="Picture 2" descr="http://gorod.kaluga.ru/img/famous/storg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717" y="2894013"/>
            <a:ext cx="3162300" cy="2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991" y="1917700"/>
            <a:ext cx="3151509" cy="2660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 useBgFill="1">
        <p:nvSpPr>
          <p:cNvPr id="9" name="Текст 8"/>
          <p:cNvSpPr>
            <a:spLocks noGrp="1"/>
          </p:cNvSpPr>
          <p:nvPr>
            <p:ph type="body" sz="quarter" idx="19"/>
          </p:nvPr>
        </p:nvSpPr>
        <p:spPr>
          <a:xfrm>
            <a:off x="178241" y="4711700"/>
            <a:ext cx="2895601" cy="2578674"/>
          </a:xfrm>
        </p:spPr>
        <p:txBody>
          <a:bodyPr/>
          <a:lstStyle/>
          <a:p>
            <a:pPr algn="ctr"/>
            <a:r>
              <a:rPr lang="ru-RU" sz="16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Каменный </a:t>
            </a:r>
            <a:r>
              <a:rPr lang="ru-RU" sz="16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храм возведен прихожанами в 1685 г. Прежде на этом месте стояла деревянная церковь в честь Рождества Богородицы с приделом </a:t>
            </a:r>
            <a:r>
              <a:rPr lang="ru-RU" sz="1600" b="1" i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свт</a:t>
            </a:r>
            <a:r>
              <a:rPr lang="ru-RU" sz="16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Николая </a:t>
            </a:r>
            <a:r>
              <a:rPr lang="ru-RU" sz="16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Чудотворца</a:t>
            </a:r>
            <a:endParaRPr lang="ru-RU" sz="16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58862"/>
            <a:ext cx="1761664" cy="2346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685" y="2997200"/>
            <a:ext cx="2244212" cy="1676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29776" y="638175"/>
            <a:ext cx="19925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Никитский храм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13137" y="727305"/>
            <a:ext cx="31623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Гостиный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двор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sz="16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Это оригинальное </a:t>
            </a:r>
            <a:endParaRPr lang="ru-RU" sz="16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сооружение </a:t>
            </a:r>
            <a:r>
              <a:rPr lang="ru-RU" sz="16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конца </a:t>
            </a:r>
            <a:endParaRPr lang="ru-RU" sz="16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6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ru-RU" sz="16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века строили 40 лет</a:t>
            </a:r>
            <a:r>
              <a:rPr lang="ru-RU" sz="16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Гостиный двор занимает целый квартал, имеет 14 корпусов. Своими формами напоминает подмосковные дворцы. </a:t>
            </a:r>
            <a:r>
              <a:rPr lang="ru-RU" sz="16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16299" y="5107583"/>
            <a:ext cx="32591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/>
                </a:solidFill>
              </a:rPr>
              <a:t>В июне </a:t>
            </a:r>
            <a:r>
              <a:rPr lang="ru-RU" b="1" i="1" dirty="0">
                <a:solidFill>
                  <a:schemeClr val="tx2"/>
                </a:solidFill>
              </a:rPr>
              <a:t>1961 года на площади у Гостиного двора калужане встречали первого космонавта Земли Юрия Гагарина.</a:t>
            </a:r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395" y="727305"/>
            <a:ext cx="1008699" cy="1151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Текст 41"/>
          <p:cNvSpPr>
            <a:spLocks noGrp="1"/>
          </p:cNvSpPr>
          <p:nvPr>
            <p:ph type="body" sz="quarter" idx="31"/>
          </p:nvPr>
        </p:nvSpPr>
        <p:spPr>
          <a:xfrm>
            <a:off x="381000" y="3106984"/>
            <a:ext cx="2647950" cy="3074219"/>
          </a:xfrm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6" name="Текст 65"/>
          <p:cNvSpPr>
            <a:spLocks noGrp="1"/>
          </p:cNvSpPr>
          <p:nvPr>
            <p:ph type="body" sz="quarter" idx="26"/>
          </p:nvPr>
        </p:nvSpPr>
        <p:spPr>
          <a:xfrm>
            <a:off x="7115176" y="4987981"/>
            <a:ext cx="2867024" cy="237054"/>
          </a:xfrm>
        </p:spPr>
        <p:txBody>
          <a:bodyPr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21" name="Текст 41"/>
          <p:cNvSpPr>
            <a:spLocks noGrp="1"/>
          </p:cNvSpPr>
          <p:nvPr>
            <p:ph type="body" sz="quarter" idx="31"/>
          </p:nvPr>
        </p:nvSpPr>
        <p:spPr>
          <a:xfrm>
            <a:off x="7127999" y="2769829"/>
            <a:ext cx="2647950" cy="3074219"/>
          </a:xfrm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14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улице Ленина располагается дом № 103.  Он  построен в стиле  модерн. В   царские времена этот дом принадлежал купцу Игнатову из Серпухова. </a:t>
            </a:r>
            <a:r>
              <a:rPr lang="ru-RU" sz="1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Сейчас там находится картинная галерея «Образ».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20"/>
          </p:nvPr>
        </p:nvSpPr>
        <p:spPr>
          <a:xfrm>
            <a:off x="163145" y="586052"/>
            <a:ext cx="3064608" cy="84491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Московские ворота</a:t>
            </a:r>
          </a:p>
          <a:p>
            <a:endParaRPr lang="ru-RU" dirty="0"/>
          </a:p>
        </p:txBody>
      </p:sp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356" y="4991886"/>
            <a:ext cx="2430521" cy="1734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45" y="1182432"/>
            <a:ext cx="3064608" cy="185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5" y="5005552"/>
            <a:ext cx="3189049" cy="1720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489" y="468623"/>
            <a:ext cx="2880818" cy="2129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597801"/>
            <a:ext cx="2438399" cy="1349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027" y="4947441"/>
            <a:ext cx="3245741" cy="183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379" y="1292754"/>
            <a:ext cx="2592570" cy="1723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230356" y="646423"/>
            <a:ext cx="25455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Усадьба Игнатьевых, </a:t>
            </a:r>
          </a:p>
          <a:p>
            <a:pPr algn="ctr"/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Ленина 103</a:t>
            </a:r>
          </a:p>
        </p:txBody>
      </p:sp>
      <p:sp>
        <p:nvSpPr>
          <p:cNvPr id="27" name="Текст 1"/>
          <p:cNvSpPr>
            <a:spLocks noGrp="1"/>
          </p:cNvSpPr>
          <p:nvPr>
            <p:ph type="body" sz="quarter" idx="20"/>
          </p:nvPr>
        </p:nvSpPr>
        <p:spPr>
          <a:xfrm>
            <a:off x="470153" y="3042236"/>
            <a:ext cx="2450592" cy="1589669"/>
          </a:xfrm>
        </p:spPr>
        <p:txBody>
          <a:bodyPr/>
          <a:lstStyle/>
          <a:p>
            <a:endParaRPr lang="ru-RU" sz="1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Триумфальные ворота стали главным памятником города и местной достопримечательностью.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745765" y="5000855"/>
            <a:ext cx="12232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 учителя</a:t>
            </a:r>
          </a:p>
        </p:txBody>
      </p:sp>
      <p:sp>
        <p:nvSpPr>
          <p:cNvPr id="19" name="Текст 1"/>
          <p:cNvSpPr>
            <a:spLocks noGrp="1"/>
          </p:cNvSpPr>
          <p:nvPr>
            <p:ph type="body" sz="quarter" idx="20"/>
          </p:nvPr>
        </p:nvSpPr>
        <p:spPr>
          <a:xfrm>
            <a:off x="3419027" y="67892"/>
            <a:ext cx="3064608" cy="84491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Улица Никитская</a:t>
            </a:r>
            <a:endParaRPr lang="ru-RU" b="1" dirty="0">
              <a:solidFill>
                <a:schemeClr val="tx2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20836" y="2831680"/>
            <a:ext cx="17760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ом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Польман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18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УКЛЕТ">
  <a:themeElements>
    <a:clrScheme name="Туристический буклет">
      <a:dk1>
        <a:srgbClr val="595959"/>
      </a:dk1>
      <a:lt1>
        <a:sysClr val="window" lastClr="FFFFFF"/>
      </a:lt1>
      <a:dk2>
        <a:srgbClr val="000000"/>
      </a:dk2>
      <a:lt2>
        <a:srgbClr val="F5E7B9"/>
      </a:lt2>
      <a:accent1>
        <a:srgbClr val="B52E29"/>
      </a:accent1>
      <a:accent2>
        <a:srgbClr val="6BADE3"/>
      </a:accent2>
      <a:accent3>
        <a:srgbClr val="F0C456"/>
      </a:accent3>
      <a:accent4>
        <a:srgbClr val="60958D"/>
      </a:accent4>
      <a:accent5>
        <a:srgbClr val="E5554B"/>
      </a:accent5>
      <a:accent6>
        <a:srgbClr val="D5BFA5"/>
      </a:accent6>
      <a:hlink>
        <a:srgbClr val="E6C660"/>
      </a:hlink>
      <a:folHlink>
        <a:srgbClr val="A6A6A6"/>
      </a:folHlink>
    </a:clrScheme>
    <a:fontScheme name="Constantia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БУКЛЕТ" id="{6CCFD697-0138-4ADB-A5C3-2061DE05CECC}" vid="{01DB628A-7838-41DC-86C4-9F8D28A87319}"/>
    </a:ext>
  </a:extLst>
</a:theme>
</file>

<file path=ppt/theme/theme2.xml><?xml version="1.0" encoding="utf-8"?>
<a:theme xmlns:a="http://schemas.openxmlformats.org/drawingml/2006/main" name="Office Theme">
  <a:themeElements>
    <a:clrScheme name="Туристический буклет">
      <a:dk1>
        <a:srgbClr val="595959"/>
      </a:dk1>
      <a:lt1>
        <a:sysClr val="window" lastClr="FFFFFF"/>
      </a:lt1>
      <a:dk2>
        <a:srgbClr val="000000"/>
      </a:dk2>
      <a:lt2>
        <a:srgbClr val="F5E7B9"/>
      </a:lt2>
      <a:accent1>
        <a:srgbClr val="B52E29"/>
      </a:accent1>
      <a:accent2>
        <a:srgbClr val="6BADE3"/>
      </a:accent2>
      <a:accent3>
        <a:srgbClr val="F0C456"/>
      </a:accent3>
      <a:accent4>
        <a:srgbClr val="60958D"/>
      </a:accent4>
      <a:accent5>
        <a:srgbClr val="E5554B"/>
      </a:accent5>
      <a:accent6>
        <a:srgbClr val="D5BFA5"/>
      </a:accent6>
      <a:hlink>
        <a:srgbClr val="E6C660"/>
      </a:hlink>
      <a:folHlink>
        <a:srgbClr val="A6A6A6"/>
      </a:folHlink>
    </a:clrScheme>
    <a:fontScheme name="Constantia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Туристический буклет">
      <a:dk1>
        <a:srgbClr val="595959"/>
      </a:dk1>
      <a:lt1>
        <a:sysClr val="window" lastClr="FFFFFF"/>
      </a:lt1>
      <a:dk2>
        <a:srgbClr val="000000"/>
      </a:dk2>
      <a:lt2>
        <a:srgbClr val="F5E7B9"/>
      </a:lt2>
      <a:accent1>
        <a:srgbClr val="B52E29"/>
      </a:accent1>
      <a:accent2>
        <a:srgbClr val="6BADE3"/>
      </a:accent2>
      <a:accent3>
        <a:srgbClr val="F0C456"/>
      </a:accent3>
      <a:accent4>
        <a:srgbClr val="60958D"/>
      </a:accent4>
      <a:accent5>
        <a:srgbClr val="E5554B"/>
      </a:accent5>
      <a:accent6>
        <a:srgbClr val="D5BFA5"/>
      </a:accent6>
      <a:hlink>
        <a:srgbClr val="E6C660"/>
      </a:hlink>
      <a:folHlink>
        <a:srgbClr val="A6A6A6"/>
      </a:folHlink>
    </a:clrScheme>
    <a:fontScheme name="Constantia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49991EB-01D6-4D1E-8B21-68A3BBF23D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БУКЛЕТ</Template>
  <TotalTime>0</TotalTime>
  <Words>142</Words>
  <Application>Microsoft Office PowerPoint</Application>
  <PresentationFormat>Произвольный</PresentationFormat>
  <Paragraphs>25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БУКЛЕТ</vt:lpstr>
      <vt:lpstr>Презентация PowerPoint</vt:lpstr>
      <vt:lpstr>Презентация PowerPoint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2015-01-29T12:29:29Z</dcterms:created>
  <dcterms:modified xsi:type="dcterms:W3CDTF">2017-11-05T07:44:33Z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TC034618329991</vt:lpwstr>
  </property>
</Properties>
</file>