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4"/>
  </p:notesMasterIdLst>
  <p:sldIdLst>
    <p:sldId id="256" r:id="rId2"/>
    <p:sldId id="258" r:id="rId3"/>
    <p:sldId id="263" r:id="rId4"/>
    <p:sldId id="262" r:id="rId5"/>
    <p:sldId id="265" r:id="rId6"/>
    <p:sldId id="268" r:id="rId7"/>
    <p:sldId id="267" r:id="rId8"/>
    <p:sldId id="266" r:id="rId9"/>
    <p:sldId id="264" r:id="rId10"/>
    <p:sldId id="259" r:id="rId11"/>
    <p:sldId id="269" r:id="rId12"/>
    <p:sldId id="270" r:id="rId13"/>
  </p:sldIdLst>
  <p:sldSz cx="9144000" cy="6858000" type="screen4x3"/>
  <p:notesSz cx="6858000" cy="9144000"/>
  <p:embeddedFontLst>
    <p:embeddedFont>
      <p:font typeface="Rubius" charset="0"/>
      <p:regular r:id="rId15"/>
    </p:embeddedFont>
    <p:embeddedFont>
      <p:font typeface="Calibri" pitchFamily="34" charset="0"/>
      <p:regular r:id="rId16"/>
      <p:bold r:id="rId17"/>
      <p:italic r:id="rId18"/>
      <p:boldItalic r:id="rId19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Rg st="1" end="12"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6600"/>
    <a:srgbClr val="A80054"/>
    <a:srgbClr val="007A77"/>
    <a:srgbClr val="005654"/>
    <a:srgbClr val="339933"/>
    <a:srgbClr val="B45608"/>
    <a:srgbClr val="CC0066"/>
    <a:srgbClr val="A42320"/>
    <a:srgbClr val="C42A26"/>
    <a:srgbClr val="8D1E1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4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EBD90C-2B9A-4690-A466-AFAD4D3C9517}" type="datetimeFigureOut">
              <a:rPr lang="ru-RU" smtClean="0"/>
              <a:pPr/>
              <a:t>08.07.2020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E3117B-55F9-40AB-9FE6-4F4FD5D4805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14.07.2017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14.07.2017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14.07.2017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14.07.2017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14.07.2017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14.07.2017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14.07.2017</a:t>
            </a: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14.07.2017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14.07.2017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14.07.2017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14.07.2017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14.07.2017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10000">
    <p:wheel spokes="8"/>
  </p:transition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root\Desktop\&#1052;&#1091;&#1079;&#1099;&#1082;&#1072;%20&#1058;&#1072;&#1085;&#1103;\&#1088;&#1072;&#1079;&#1074;&#1083;&#1077;&#1095;&#1077;&#1085;&#1080;&#1077;%20&#1089;&#1077;&#1084;&#1100;&#1103;\&#1044;&#1077;&#1090;&#1089;&#1082;&#1072;&#1103;%20-%20&#1058;&#1088;&#1080;%20&#1078;&#1077;&#1083;&#1072;&#1085;&#1080;&#1103;.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71700" y="1285860"/>
            <a:ext cx="5400600" cy="3214710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>
              <a:lnSpc>
                <a:spcPct val="90000"/>
              </a:lnSpc>
            </a:pPr>
            <a:r>
              <a:rPr lang="ru-RU" sz="6600" b="1" dirty="0" smtClean="0">
                <a:ln w="9525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Rubius" pitchFamily="2" charset="0"/>
              </a:rPr>
              <a:t>День семьи, любви  и верности!</a:t>
            </a:r>
            <a:endParaRPr lang="ru-RU" sz="11500" b="1" dirty="0">
              <a:ln w="9525"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Rubius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1680" y="5214950"/>
            <a:ext cx="5760640" cy="80633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200" dirty="0" smtClean="0">
                <a:solidFill>
                  <a:schemeClr val="tx1"/>
                </a:solidFill>
                <a:latin typeface="Rubius" pitchFamily="2" charset="0"/>
              </a:rPr>
              <a:t>Спортивное развлечение.</a:t>
            </a:r>
            <a:endParaRPr lang="ru-RU" sz="2200" dirty="0">
              <a:solidFill>
                <a:schemeClr val="tx1"/>
              </a:solidFill>
              <a:latin typeface="Rubius" pitchFamily="2" charset="0"/>
            </a:endParaRPr>
          </a:p>
        </p:txBody>
      </p:sp>
      <p:pic>
        <p:nvPicPr>
          <p:cNvPr id="6" name="Детская - Три желания.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14.07.2017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83551176"/>
      </p:ext>
    </p:extLst>
  </p:cSld>
  <p:clrMapOvr>
    <a:masterClrMapping/>
  </p:clrMapOvr>
  <p:transition spd="slow" advClick="0" advTm="20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375700" cy="72008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ubius" pitchFamily="2" charset="0"/>
              </a:rPr>
              <a:t>«В одном сапоге!»</a:t>
            </a:r>
            <a:endParaRPr lang="ru-RU" sz="3600" dirty="0">
              <a:ln w="1905"/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ubius" pitchFamily="2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971600" y="5589240"/>
            <a:ext cx="7128792" cy="7557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endParaRPr lang="ru-RU" sz="1800" b="1" dirty="0" smtClean="0"/>
          </a:p>
        </p:txBody>
      </p:sp>
      <p:pic>
        <p:nvPicPr>
          <p:cNvPr id="7" name="Рисунок 6" descr="11.jpg"/>
          <p:cNvPicPr>
            <a:picLocks noChangeAspect="1"/>
          </p:cNvPicPr>
          <p:nvPr/>
        </p:nvPicPr>
        <p:blipFill>
          <a:blip r:embed="rId3" cstate="print"/>
          <a:srcRect l="37458" b="16702"/>
          <a:stretch>
            <a:fillRect/>
          </a:stretch>
        </p:blipFill>
        <p:spPr>
          <a:xfrm>
            <a:off x="285720" y="1071546"/>
            <a:ext cx="4013284" cy="4143404"/>
          </a:xfrm>
          <a:prstGeom prst="rect">
            <a:avLst/>
          </a:prstGeom>
        </p:spPr>
      </p:pic>
      <p:pic>
        <p:nvPicPr>
          <p:cNvPr id="8" name="Рисунок 7" descr="12.jpg"/>
          <p:cNvPicPr>
            <a:picLocks noChangeAspect="1"/>
          </p:cNvPicPr>
          <p:nvPr/>
        </p:nvPicPr>
        <p:blipFill>
          <a:blip r:embed="rId4" cstate="print"/>
          <a:srcRect l="12103" b="18751"/>
          <a:stretch>
            <a:fillRect/>
          </a:stretch>
        </p:blipFill>
        <p:spPr>
          <a:xfrm>
            <a:off x="4377623" y="2857496"/>
            <a:ext cx="4341643" cy="3500462"/>
          </a:xfrm>
          <a:prstGeom prst="rect">
            <a:avLst/>
          </a:prstGeom>
        </p:spPr>
      </p:pic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14.07.2017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72321979"/>
      </p:ext>
    </p:extLst>
  </p:cSld>
  <p:clrMapOvr>
    <a:masterClrMapping/>
  </p:clrMapOvr>
  <p:transition spd="slow" advClick="0" advTm="10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375700" cy="72008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ubius" pitchFamily="2" charset="0"/>
              </a:rPr>
              <a:t>Мастерим «Ромашку»!</a:t>
            </a:r>
            <a:endParaRPr lang="ru-RU" sz="3600" dirty="0">
              <a:ln w="1905"/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ubius" pitchFamily="2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971600" y="5589240"/>
            <a:ext cx="7128792" cy="7557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endParaRPr lang="ru-RU" sz="1800" b="1" dirty="0" smtClean="0"/>
          </a:p>
        </p:txBody>
      </p:sp>
      <p:pic>
        <p:nvPicPr>
          <p:cNvPr id="6" name="Рисунок 5" descr="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1285860"/>
            <a:ext cx="4062814" cy="4429156"/>
          </a:xfrm>
          <a:prstGeom prst="rect">
            <a:avLst/>
          </a:prstGeom>
        </p:spPr>
      </p:pic>
      <p:pic>
        <p:nvPicPr>
          <p:cNvPr id="9" name="Рисунок 8" descr="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57752" y="1071546"/>
            <a:ext cx="4007926" cy="4862481"/>
          </a:xfrm>
          <a:prstGeom prst="rect">
            <a:avLst/>
          </a:prstGeom>
        </p:spPr>
      </p:pic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14.07.2017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72321979"/>
      </p:ext>
    </p:extLst>
  </p:cSld>
  <p:clrMapOvr>
    <a:masterClrMapping/>
  </p:clrMapOvr>
  <p:transition spd="slow" advClick="0" advTm="10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375700" cy="72008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ubius" pitchFamily="2" charset="0"/>
              </a:rPr>
              <a:t>Спасибо за просмотр!</a:t>
            </a:r>
            <a:endParaRPr lang="ru-RU" sz="3600" dirty="0">
              <a:ln w="1905"/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ubius" pitchFamily="2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971600" y="5589240"/>
            <a:ext cx="7128792" cy="7557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endParaRPr lang="ru-RU" sz="1800" b="1" dirty="0" smtClean="0"/>
          </a:p>
        </p:txBody>
      </p:sp>
      <p:pic>
        <p:nvPicPr>
          <p:cNvPr id="7" name="Рисунок 6" descr="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728" y="1714488"/>
            <a:ext cx="2958695" cy="435771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714876" y="2071678"/>
            <a:ext cx="35719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u="sng" dirty="0" smtClean="0">
                <a:latin typeface="Rubius" charset="0"/>
              </a:rPr>
              <a:t>Воспитатели:</a:t>
            </a:r>
          </a:p>
          <a:p>
            <a:r>
              <a:rPr lang="ru-RU" sz="2400" dirty="0" smtClean="0">
                <a:latin typeface="Rubius" charset="0"/>
              </a:rPr>
              <a:t>Наталья Александровна,</a:t>
            </a:r>
          </a:p>
          <a:p>
            <a:r>
              <a:rPr lang="ru-RU" sz="2400" dirty="0" smtClean="0">
                <a:latin typeface="Rubius" charset="0"/>
              </a:rPr>
              <a:t>Оксана Николаевна.</a:t>
            </a:r>
          </a:p>
          <a:p>
            <a:endParaRPr lang="ru-RU" sz="2400" dirty="0" smtClean="0">
              <a:latin typeface="Rubius" charset="0"/>
            </a:endParaRPr>
          </a:p>
          <a:p>
            <a:r>
              <a:rPr lang="ru-RU" u="sng" dirty="0" smtClean="0">
                <a:latin typeface="Rubius" charset="0"/>
              </a:rPr>
              <a:t>Инструктор по физ. культуре:</a:t>
            </a:r>
          </a:p>
          <a:p>
            <a:r>
              <a:rPr lang="ru-RU" sz="2400" dirty="0" smtClean="0">
                <a:latin typeface="Rubius" charset="0"/>
              </a:rPr>
              <a:t>Татьяна Викторовна.</a:t>
            </a:r>
            <a:endParaRPr lang="ru-RU" sz="2400" dirty="0">
              <a:latin typeface="Rubius" charset="0"/>
            </a:endParaRPr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14.07.2017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72321979"/>
      </p:ext>
    </p:extLst>
  </p:cSld>
  <p:clrMapOvr>
    <a:masterClrMapping/>
  </p:clrMapOvr>
  <p:transition spd="slow" advClick="0" advTm="10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76672"/>
            <a:ext cx="7344816" cy="7200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A80054"/>
                </a:solidFill>
                <a:effectLst>
                  <a:outerShdw blurRad="25400" dist="25400" dir="2700000" algn="tl">
                    <a:srgbClr val="000000">
                      <a:alpha val="43137"/>
                    </a:srgbClr>
                  </a:outerShdw>
                </a:effectLst>
                <a:latin typeface="Rubius" pitchFamily="2" charset="0"/>
              </a:rPr>
              <a:t>Дружно возьмёмся за руки, и пусть нас соединит музыка. </a:t>
            </a:r>
            <a:endParaRPr lang="ru-RU" dirty="0">
              <a:solidFill>
                <a:srgbClr val="A80054"/>
              </a:solidFill>
              <a:effectLst>
                <a:outerShdw blurRad="25400" dist="25400" dir="2700000" algn="tl">
                  <a:srgbClr val="000000">
                    <a:alpha val="43137"/>
                  </a:srgbClr>
                </a:outerShdw>
              </a:effectLst>
              <a:latin typeface="Rubius" pitchFamily="2" charset="0"/>
            </a:endParaRPr>
          </a:p>
        </p:txBody>
      </p:sp>
      <p:pic>
        <p:nvPicPr>
          <p:cNvPr id="4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96231" y="1412875"/>
            <a:ext cx="6527800" cy="4895850"/>
          </a:xfrm>
        </p:spPr>
      </p:pic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14.07.2017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76597825"/>
      </p:ext>
    </p:extLst>
  </p:cSld>
  <p:clrMapOvr>
    <a:masterClrMapping/>
  </p:clrMapOvr>
  <p:transition spd="slow" advClick="0" advTm="12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ubius" charset="0"/>
              </a:rPr>
              <a:t>Я весёлый домовой. Охраняю здесь покой.</a:t>
            </a:r>
            <a:br>
              <a:rPr lang="ru-RU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ubius" charset="0"/>
              </a:rPr>
            </a:b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ubius" charset="0"/>
              </a:rPr>
              <a:t>Подружитесь-ка со мной, ну а звать меня Кузьмой!</a:t>
            </a:r>
            <a:endParaRPr lang="ru-RU" sz="20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ubius" charset="0"/>
            </a:endParaRPr>
          </a:p>
        </p:txBody>
      </p:sp>
      <p:pic>
        <p:nvPicPr>
          <p:cNvPr id="4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14.07.2017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23774986"/>
      </p:ext>
    </p:extLst>
  </p:cSld>
  <p:clrMapOvr>
    <a:masterClrMapping/>
  </p:clrMapOvr>
  <p:transition spd="slow" advClick="0" advTm="10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5"/>
          <p:cNvSpPr txBox="1">
            <a:spLocks/>
          </p:cNvSpPr>
          <p:nvPr/>
        </p:nvSpPr>
        <p:spPr>
          <a:xfrm>
            <a:off x="683568" y="836712"/>
            <a:ext cx="7826812" cy="94921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одержимое 5"/>
          <p:cNvSpPr txBox="1">
            <a:spLocks/>
          </p:cNvSpPr>
          <p:nvPr/>
        </p:nvSpPr>
        <p:spPr>
          <a:xfrm>
            <a:off x="971600" y="1000108"/>
            <a:ext cx="7538780" cy="52124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ctr">
              <a:defRPr/>
            </a:pPr>
            <a:r>
              <a:rPr lang="ru-RU" sz="2800" i="1" dirty="0" smtClean="0"/>
              <a:t> </a:t>
            </a:r>
            <a:endParaRPr kumimoji="0" lang="ru-RU" sz="28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28794" y="642918"/>
            <a:ext cx="6000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Rubius" charset="0"/>
              </a:rPr>
              <a:t>Дружно за руки возьмёмся и друг другу улыбнёмся.</a:t>
            </a:r>
          </a:p>
          <a:p>
            <a:r>
              <a:rPr lang="ru-RU" dirty="0" smtClean="0">
                <a:latin typeface="Rubius" charset="0"/>
              </a:rPr>
              <a:t>Получился круг у нас, начинаем </a:t>
            </a:r>
            <a:r>
              <a:rPr lang="ru-RU" dirty="0" err="1" smtClean="0">
                <a:latin typeface="Rubius" charset="0"/>
              </a:rPr>
              <a:t>игропляс</a:t>
            </a:r>
            <a:r>
              <a:rPr lang="ru-RU" dirty="0" smtClean="0">
                <a:latin typeface="Rubius" charset="0"/>
              </a:rPr>
              <a:t>!</a:t>
            </a:r>
            <a:endParaRPr lang="ru-RU" dirty="0">
              <a:latin typeface="Rubius" charset="0"/>
            </a:endParaRPr>
          </a:p>
        </p:txBody>
      </p:sp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7290" y="1285860"/>
            <a:ext cx="6429420" cy="4958870"/>
          </a:xfrm>
          <a:prstGeom prst="rect">
            <a:avLst/>
          </a:prstGeom>
        </p:spPr>
      </p:pic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14.07.2017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31126657"/>
      </p:ext>
    </p:extLst>
  </p:cSld>
  <p:clrMapOvr>
    <a:masterClrMapping/>
  </p:clrMapOvr>
  <p:transition spd="slow" advClick="0" advTm="10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5"/>
          <p:cNvSpPr txBox="1">
            <a:spLocks/>
          </p:cNvSpPr>
          <p:nvPr/>
        </p:nvSpPr>
        <p:spPr>
          <a:xfrm>
            <a:off x="683568" y="836712"/>
            <a:ext cx="7826812" cy="396044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одержимое 5"/>
          <p:cNvSpPr txBox="1">
            <a:spLocks/>
          </p:cNvSpPr>
          <p:nvPr/>
        </p:nvSpPr>
        <p:spPr>
          <a:xfrm>
            <a:off x="971600" y="1000108"/>
            <a:ext cx="7538780" cy="52124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ctr">
              <a:defRPr/>
            </a:pPr>
            <a:r>
              <a:rPr lang="ru-RU" sz="2800" i="1" dirty="0" smtClean="0"/>
              <a:t> </a:t>
            </a:r>
            <a:endParaRPr kumimoji="0" lang="ru-RU" sz="28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14480" y="571480"/>
            <a:ext cx="6000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Rubius" charset="0"/>
              </a:rPr>
              <a:t>В пару друга выбирай, </a:t>
            </a:r>
          </a:p>
          <a:p>
            <a:r>
              <a:rPr lang="ru-RU" dirty="0" smtClean="0">
                <a:latin typeface="Rubius" charset="0"/>
              </a:rPr>
              <a:t>                                          Весёлый танец начинай!</a:t>
            </a:r>
            <a:endParaRPr lang="ru-RU" dirty="0">
              <a:latin typeface="Rubius" charset="0"/>
            </a:endParaRPr>
          </a:p>
        </p:txBody>
      </p:sp>
      <p:pic>
        <p:nvPicPr>
          <p:cNvPr id="7" name="Рисунок 6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1357298"/>
            <a:ext cx="6858048" cy="4751176"/>
          </a:xfrm>
          <a:prstGeom prst="rect">
            <a:avLst/>
          </a:prstGeom>
        </p:spPr>
      </p:pic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14.07.2017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31126657"/>
      </p:ext>
    </p:extLst>
  </p:cSld>
  <p:clrMapOvr>
    <a:masterClrMapping/>
  </p:clrMapOvr>
  <p:transition spd="slow" advClick="0" advTm="10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5"/>
          <p:cNvSpPr txBox="1">
            <a:spLocks/>
          </p:cNvSpPr>
          <p:nvPr/>
        </p:nvSpPr>
        <p:spPr>
          <a:xfrm>
            <a:off x="683568" y="836712"/>
            <a:ext cx="7826812" cy="396044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одержимое 5"/>
          <p:cNvSpPr txBox="1">
            <a:spLocks/>
          </p:cNvSpPr>
          <p:nvPr/>
        </p:nvSpPr>
        <p:spPr>
          <a:xfrm>
            <a:off x="971600" y="1000108"/>
            <a:ext cx="7538780" cy="52124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ctr">
              <a:defRPr/>
            </a:pPr>
            <a:r>
              <a:rPr lang="ru-RU" sz="2800" i="1" dirty="0" smtClean="0"/>
              <a:t> </a:t>
            </a:r>
            <a:endParaRPr kumimoji="0" lang="ru-RU" sz="28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728" y="571480"/>
            <a:ext cx="6072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Rubius" charset="0"/>
              </a:rPr>
              <a:t>            Мы команда рыбаков, славный будет наш улов.</a:t>
            </a:r>
          </a:p>
          <a:p>
            <a:r>
              <a:rPr lang="ru-RU" dirty="0" smtClean="0">
                <a:latin typeface="Rubius" charset="0"/>
              </a:rPr>
              <a:t>                          Раз-два, раз-два – начинается игра!</a:t>
            </a:r>
            <a:endParaRPr lang="ru-RU" dirty="0">
              <a:latin typeface="Rubius" charset="0"/>
            </a:endParaRPr>
          </a:p>
        </p:txBody>
      </p:sp>
      <p:pic>
        <p:nvPicPr>
          <p:cNvPr id="7" name="Рисунок 6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3438" y="1214422"/>
            <a:ext cx="4095747" cy="3071810"/>
          </a:xfrm>
          <a:prstGeom prst="rect">
            <a:avLst/>
          </a:prstGeom>
        </p:spPr>
      </p:pic>
      <p:pic>
        <p:nvPicPr>
          <p:cNvPr id="8" name="Рисунок 7" descr="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3571876"/>
            <a:ext cx="4205689" cy="2589538"/>
          </a:xfrm>
          <a:prstGeom prst="rect">
            <a:avLst/>
          </a:prstGeom>
        </p:spPr>
      </p:pic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14.07.2017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31126657"/>
      </p:ext>
    </p:extLst>
  </p:cSld>
  <p:clrMapOvr>
    <a:masterClrMapping/>
  </p:clrMapOvr>
  <p:transition spd="slow" advClick="0" advTm="10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5"/>
          <p:cNvSpPr txBox="1">
            <a:spLocks/>
          </p:cNvSpPr>
          <p:nvPr/>
        </p:nvSpPr>
        <p:spPr>
          <a:xfrm>
            <a:off x="683568" y="836712"/>
            <a:ext cx="7826812" cy="396044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одержимое 5"/>
          <p:cNvSpPr txBox="1">
            <a:spLocks/>
          </p:cNvSpPr>
          <p:nvPr/>
        </p:nvSpPr>
        <p:spPr>
          <a:xfrm>
            <a:off x="971600" y="1000108"/>
            <a:ext cx="7538780" cy="52124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ctr">
              <a:defRPr/>
            </a:pPr>
            <a:r>
              <a:rPr lang="ru-RU" sz="2800" i="1" dirty="0" smtClean="0"/>
              <a:t> </a:t>
            </a:r>
            <a:endParaRPr kumimoji="0" lang="ru-RU" sz="28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pic>
        <p:nvPicPr>
          <p:cNvPr id="6" name="Рисунок 5" descr="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0430" y="714356"/>
            <a:ext cx="5009385" cy="2454550"/>
          </a:xfrm>
          <a:prstGeom prst="rect">
            <a:avLst/>
          </a:prstGeom>
        </p:spPr>
      </p:pic>
      <p:pic>
        <p:nvPicPr>
          <p:cNvPr id="7" name="Рисунок 6" descr="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00165" y="3357562"/>
            <a:ext cx="6376383" cy="313059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42910" y="785794"/>
            <a:ext cx="29289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Rubius" charset="0"/>
              </a:rPr>
              <a:t>-Верно! Её желтоглазым цветком называют,</a:t>
            </a:r>
          </a:p>
          <a:p>
            <a:r>
              <a:rPr lang="ru-RU" dirty="0" smtClean="0">
                <a:latin typeface="Rubius" charset="0"/>
              </a:rPr>
              <a:t>Сорвали цветок – лепестками гадают,</a:t>
            </a:r>
          </a:p>
          <a:p>
            <a:r>
              <a:rPr lang="ru-RU" dirty="0" smtClean="0">
                <a:latin typeface="Rubius" charset="0"/>
              </a:rPr>
              <a:t>Но чтобы счастливым поистине стать, </a:t>
            </a:r>
          </a:p>
          <a:p>
            <a:r>
              <a:rPr lang="ru-RU" dirty="0" smtClean="0">
                <a:latin typeface="Rubius" charset="0"/>
              </a:rPr>
              <a:t>Не стоит, поверьте, ромашки срывать.</a:t>
            </a:r>
            <a:endParaRPr lang="ru-RU" dirty="0">
              <a:latin typeface="Rubius" charset="0"/>
            </a:endParaRPr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14.07.2017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31126657"/>
      </p:ext>
    </p:extLst>
  </p:cSld>
  <p:clrMapOvr>
    <a:masterClrMapping/>
  </p:clrMapOvr>
  <p:transition spd="slow" advClick="0" advTm="15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5"/>
          <p:cNvSpPr txBox="1">
            <a:spLocks/>
          </p:cNvSpPr>
          <p:nvPr/>
        </p:nvSpPr>
        <p:spPr>
          <a:xfrm>
            <a:off x="683568" y="836712"/>
            <a:ext cx="7826812" cy="94921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одержимое 5"/>
          <p:cNvSpPr txBox="1">
            <a:spLocks/>
          </p:cNvSpPr>
          <p:nvPr/>
        </p:nvSpPr>
        <p:spPr>
          <a:xfrm>
            <a:off x="971600" y="1000108"/>
            <a:ext cx="7538780" cy="52124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ctr">
              <a:defRPr/>
            </a:pPr>
            <a:r>
              <a:rPr lang="ru-RU" sz="2800" i="1" dirty="0" smtClean="0"/>
              <a:t> </a:t>
            </a:r>
            <a:endParaRPr kumimoji="0" lang="ru-RU" sz="28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04" y="714356"/>
            <a:ext cx="64294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dirty="0" smtClean="0">
                <a:latin typeface="Rubius" charset="0"/>
              </a:rPr>
              <a:t>Я сказала бабочке: </a:t>
            </a:r>
          </a:p>
          <a:p>
            <a:pPr>
              <a:buFontTx/>
              <a:buChar char="-"/>
            </a:pPr>
            <a:r>
              <a:rPr lang="ru-RU" dirty="0" smtClean="0">
                <a:latin typeface="Rubius" charset="0"/>
              </a:rPr>
              <a:t> Посиди на лавочке!</a:t>
            </a:r>
          </a:p>
          <a:p>
            <a:pPr>
              <a:buFontTx/>
              <a:buChar char="-"/>
            </a:pPr>
            <a:r>
              <a:rPr lang="ru-RU" dirty="0" smtClean="0">
                <a:latin typeface="Rubius" charset="0"/>
              </a:rPr>
              <a:t> Мне на лавочку не надо!</a:t>
            </a:r>
          </a:p>
          <a:p>
            <a:pPr>
              <a:buFontTx/>
              <a:buChar char="-"/>
            </a:pPr>
            <a:r>
              <a:rPr lang="ru-RU" dirty="0" smtClean="0">
                <a:latin typeface="Rubius" charset="0"/>
              </a:rPr>
              <a:t> На цветочек лучше сяду!</a:t>
            </a:r>
            <a:endParaRPr lang="ru-RU" dirty="0">
              <a:latin typeface="Rubius" charset="0"/>
            </a:endParaRPr>
          </a:p>
        </p:txBody>
      </p:sp>
      <p:pic>
        <p:nvPicPr>
          <p:cNvPr id="7" name="Рисунок 6" descr="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7356" y="2000240"/>
            <a:ext cx="5786478" cy="4325948"/>
          </a:xfrm>
          <a:prstGeom prst="rect">
            <a:avLst/>
          </a:prstGeom>
        </p:spPr>
      </p:pic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14.07.2017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31126657"/>
      </p:ext>
    </p:extLst>
  </p:cSld>
  <p:clrMapOvr>
    <a:masterClrMapping/>
  </p:clrMapOvr>
  <p:transition spd="slow" advClick="0" advTm="15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5"/>
          <p:cNvSpPr txBox="1">
            <a:spLocks/>
          </p:cNvSpPr>
          <p:nvPr/>
        </p:nvSpPr>
        <p:spPr>
          <a:xfrm>
            <a:off x="683568" y="836712"/>
            <a:ext cx="7826812" cy="396044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8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одержимое 5"/>
          <p:cNvSpPr txBox="1">
            <a:spLocks/>
          </p:cNvSpPr>
          <p:nvPr/>
        </p:nvSpPr>
        <p:spPr>
          <a:xfrm>
            <a:off x="971600" y="5445224"/>
            <a:ext cx="7538780" cy="7673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ctr">
              <a:defRPr/>
            </a:pPr>
            <a:r>
              <a:rPr lang="ru-RU" sz="2800" i="1" dirty="0" smtClean="0"/>
              <a:t> </a:t>
            </a:r>
            <a:endParaRPr kumimoji="0" lang="ru-RU" sz="28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71802" y="500042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Rubius" charset="0"/>
              </a:rPr>
              <a:t>   Игра: «Гусеница»</a:t>
            </a:r>
            <a:endParaRPr lang="ru-RU" dirty="0">
              <a:latin typeface="Rubius" charset="0"/>
            </a:endParaRPr>
          </a:p>
        </p:txBody>
      </p:sp>
      <p:pic>
        <p:nvPicPr>
          <p:cNvPr id="7" name="Рисунок 6" descr="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1538" y="1000108"/>
            <a:ext cx="7000924" cy="5250693"/>
          </a:xfrm>
          <a:prstGeom prst="rect">
            <a:avLst/>
          </a:prstGeom>
        </p:spPr>
      </p:pic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14.07.2017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31126657"/>
      </p:ext>
    </p:extLst>
  </p:cSld>
  <p:clrMapOvr>
    <a:masterClrMapping/>
  </p:clrMapOvr>
  <p:transition spd="slow" advClick="0" advTm="10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983</TotalTime>
  <Words>178</Words>
  <Application>Microsoft Office PowerPoint</Application>
  <PresentationFormat>Экран (4:3)</PresentationFormat>
  <Paragraphs>46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Rubius</vt:lpstr>
      <vt:lpstr>Times New Roman</vt:lpstr>
      <vt:lpstr>Calibri</vt:lpstr>
      <vt:lpstr>Тема Office</vt:lpstr>
      <vt:lpstr>День семьи, любви  и верности!</vt:lpstr>
      <vt:lpstr>Дружно возьмёмся за руки, и пусть нас соединит музыка. </vt:lpstr>
      <vt:lpstr>Я весёлый домовой. Охраняю здесь покой. Подружитесь-ка со мной, ну а звать меня Кузьмой!</vt:lpstr>
      <vt:lpstr>Слайд 4</vt:lpstr>
      <vt:lpstr>Слайд 5</vt:lpstr>
      <vt:lpstr>Слайд 6</vt:lpstr>
      <vt:lpstr>Слайд 7</vt:lpstr>
      <vt:lpstr>Слайд 8</vt:lpstr>
      <vt:lpstr>Слайд 9</vt:lpstr>
      <vt:lpstr>«В одном сапоге!»</vt:lpstr>
      <vt:lpstr>Мастерим «Ромашку»!</vt:lpstr>
      <vt:lpstr>Спасибо за просмотр!</vt:lpstr>
    </vt:vector>
  </TitlesOfParts>
  <Company>МАОУ лицей №21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Сказочные</dc:title>
  <dc:creator>Ранько Елена</dc:creator>
  <cp:lastModifiedBy>root</cp:lastModifiedBy>
  <cp:revision>97</cp:revision>
  <dcterms:created xsi:type="dcterms:W3CDTF">2015-04-19T15:51:03Z</dcterms:created>
  <dcterms:modified xsi:type="dcterms:W3CDTF">2020-07-08T10:28:44Z</dcterms:modified>
</cp:coreProperties>
</file>