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70" r:id="rId5"/>
    <p:sldId id="271" r:id="rId6"/>
    <p:sldId id="260" r:id="rId7"/>
    <p:sldId id="263" r:id="rId8"/>
    <p:sldId id="264" r:id="rId9"/>
    <p:sldId id="265" r:id="rId10"/>
    <p:sldId id="268" r:id="rId11"/>
    <p:sldId id="266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avellers.ru/city-kyzy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568952" cy="3260309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Аржаана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символ самопожертвования»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сказке «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Аржаана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»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Саинхо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Намчылак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)»</a:t>
            </a:r>
          </a:p>
        </p:txBody>
      </p:sp>
      <p:pic>
        <p:nvPicPr>
          <p:cNvPr id="3" name="Picture 2" descr="F:\аржаана сказка\453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5856" y="3933056"/>
            <a:ext cx="2714644" cy="27146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3113805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oBrO\Downloads\14_kopiya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857232"/>
            <a:ext cx="9144000" cy="6500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Чадаган</a:t>
            </a:r>
            <a:r>
              <a:rPr lang="ru-RU" dirty="0" smtClean="0"/>
              <a:t> - </a:t>
            </a:r>
            <a:r>
              <a:rPr lang="ru-RU" dirty="0"/>
              <a:t>тувинский струнный музыкальный инструмент</a:t>
            </a:r>
          </a:p>
        </p:txBody>
      </p:sp>
    </p:spTree>
    <p:extLst>
      <p:ext uri="{BB962C8B-B14F-4D97-AF65-F5344CB8AC3E}">
        <p14:creationId xmlns:p14="http://schemas.microsoft.com/office/powerpoint/2010/main" val="202391440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72149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              </a:t>
            </a:r>
            <a:r>
              <a:rPr lang="ru-RU" dirty="0" smtClean="0"/>
              <a:t> - очень старый, пришедший в негодность.</a:t>
            </a:r>
            <a:endParaRPr lang="ru-RU" dirty="0"/>
          </a:p>
          <a:p>
            <a:r>
              <a:rPr lang="ru-RU" dirty="0" smtClean="0"/>
              <a:t>                              - </a:t>
            </a:r>
            <a:r>
              <a:rPr lang="ru-RU" dirty="0"/>
              <a:t>покрытый копотью, (копоть-сажа)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          </a:t>
            </a:r>
            <a:r>
              <a:rPr lang="ru-RU" dirty="0" smtClean="0"/>
              <a:t> </a:t>
            </a:r>
            <a:r>
              <a:rPr lang="ru-RU" dirty="0"/>
              <a:t>- болезнь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                    </a:t>
            </a:r>
            <a:r>
              <a:rPr lang="ru-RU" dirty="0" smtClean="0"/>
              <a:t> </a:t>
            </a:r>
            <a:r>
              <a:rPr lang="ru-RU" dirty="0"/>
              <a:t>- изорванная одежда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                    </a:t>
            </a:r>
            <a:r>
              <a:rPr lang="ru-RU" dirty="0" smtClean="0"/>
              <a:t> </a:t>
            </a:r>
            <a:r>
              <a:rPr lang="ru-RU" dirty="0"/>
              <a:t>- печальная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                               </a:t>
            </a:r>
            <a:r>
              <a:rPr lang="ru-RU" dirty="0" smtClean="0"/>
              <a:t>- </a:t>
            </a:r>
            <a:r>
              <a:rPr lang="ru-RU" dirty="0"/>
              <a:t>не задумываясь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                    </a:t>
            </a:r>
            <a:r>
              <a:rPr lang="ru-RU" dirty="0" smtClean="0"/>
              <a:t> </a:t>
            </a:r>
            <a:r>
              <a:rPr lang="ru-RU" dirty="0"/>
              <a:t>- матерчатый пояс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                                                 </a:t>
            </a:r>
            <a:r>
              <a:rPr lang="ru-RU" dirty="0" smtClean="0"/>
              <a:t>- </a:t>
            </a:r>
            <a:r>
              <a:rPr lang="ru-RU" dirty="0"/>
              <a:t>подвижный, шумливый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                                              </a:t>
            </a:r>
            <a:r>
              <a:rPr lang="ru-RU" dirty="0" smtClean="0"/>
              <a:t>- </a:t>
            </a:r>
            <a:r>
              <a:rPr lang="ru-RU" dirty="0"/>
              <a:t>простая песенка</a:t>
            </a:r>
          </a:p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3909" y="571480"/>
            <a:ext cx="13620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946" y="1477478"/>
            <a:ext cx="26479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1117" y="2320078"/>
            <a:ext cx="10096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2758581"/>
            <a:ext cx="1819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3286124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46246" y="3767506"/>
            <a:ext cx="269557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3" name="Picture 11"/>
          <p:cNvPicPr>
            <a:picLocks noChangeAspect="1" noChangeArrowheads="1"/>
          </p:cNvPicPr>
          <p:nvPr/>
        </p:nvPicPr>
        <p:blipFill>
          <a:blip r:embed="rId8"/>
          <a:srcRect r="30297" b="33823"/>
          <a:stretch>
            <a:fillRect/>
          </a:stretch>
        </p:blipFill>
        <p:spPr bwMode="auto">
          <a:xfrm>
            <a:off x="928662" y="4214818"/>
            <a:ext cx="178595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4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28662" y="4667262"/>
            <a:ext cx="4238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5" name="Picture 1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33440" y="5572140"/>
            <a:ext cx="40957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8160184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Алена\предмет\Уроки\аржаана сказка\0_ba2f2_83bc3c5f_or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3" y="-1"/>
            <a:ext cx="543178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12305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2060"/>
                </a:solidFill>
              </a:rPr>
              <a:t>Саинхо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Намчылак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4088" y="1600200"/>
            <a:ext cx="3494192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тувинская </a:t>
            </a:r>
            <a:r>
              <a:rPr lang="ru-RU" b="1" dirty="0"/>
              <a:t>певица, давно проживающая в Австрии</a:t>
            </a:r>
            <a:br>
              <a:rPr lang="ru-RU" b="1" dirty="0"/>
            </a:br>
            <a:endParaRPr lang="ru-RU" dirty="0"/>
          </a:p>
        </p:txBody>
      </p:sp>
      <p:pic>
        <p:nvPicPr>
          <p:cNvPr id="1027" name="Picture 3" descr="D:\Алена\предмет\Уроки\аржаана сказка\750x485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9" r="20056"/>
          <a:stretch/>
        </p:blipFill>
        <p:spPr bwMode="auto">
          <a:xfrm>
            <a:off x="500034" y="1500174"/>
            <a:ext cx="4786034" cy="480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69905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Алена\предмет\Уроки\аржаана сказка\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4282" y="86916"/>
            <a:ext cx="4536504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cap="all" dirty="0">
                <a:solidFill>
                  <a:srgbClr val="002060"/>
                </a:solidFill>
              </a:rPr>
              <a:t>БИОГРАФИЯ</a:t>
            </a:r>
          </a:p>
          <a:p>
            <a:r>
              <a:rPr lang="ru-RU" sz="3200" dirty="0">
                <a:solidFill>
                  <a:schemeClr val="bg1"/>
                </a:solidFill>
              </a:rPr>
              <a:t>Родилась в 1957 году, в Республике </a:t>
            </a:r>
            <a:r>
              <a:rPr lang="ru-RU" sz="3200" dirty="0" smtClean="0">
                <a:solidFill>
                  <a:schemeClr val="bg1"/>
                </a:solidFill>
              </a:rPr>
              <a:t>Тыва </a:t>
            </a:r>
            <a:r>
              <a:rPr lang="ru-RU" sz="3200" dirty="0">
                <a:solidFill>
                  <a:schemeClr val="bg1"/>
                </a:solidFill>
              </a:rPr>
              <a:t>в небольшом таёжном посёлке. Родители были учителями, предки кочевниками. В детстве научилась у бабушки народным песням и традиционному горловому пению (</a:t>
            </a:r>
            <a:r>
              <a:rPr lang="ru-RU" sz="3200" dirty="0" err="1">
                <a:solidFill>
                  <a:schemeClr val="bg1"/>
                </a:solidFill>
              </a:rPr>
              <a:t>хоомей</a:t>
            </a:r>
            <a:r>
              <a:rPr lang="ru-RU" sz="3200" dirty="0">
                <a:solidFill>
                  <a:schemeClr val="bg1"/>
                </a:solidFill>
              </a:rPr>
              <a:t>).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932040" y="137619"/>
            <a:ext cx="39976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>
                <a:solidFill>
                  <a:srgbClr val="002060"/>
                </a:solidFill>
              </a:rPr>
              <a:t>Саинхо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Намчылак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9538537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аржаана сказка\1392023166_kyzyl.jp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-65937" y="703002"/>
            <a:ext cx="9209937" cy="6301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14810" y="1071546"/>
            <a:ext cx="4714892" cy="5262979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В 1975 году начинает музыкальное образование в </a:t>
            </a:r>
            <a:r>
              <a:rPr lang="ru-RU" sz="2800" dirty="0" smtClean="0">
                <a:solidFill>
                  <a:schemeClr val="tx1"/>
                </a:solidFill>
                <a:hlinkClick r:id="rId3" tooltip="Кызыл"/>
              </a:rPr>
              <a:t>Кызыле</a:t>
            </a:r>
            <a:r>
              <a:rPr lang="ru-RU" sz="2800" dirty="0" smtClean="0"/>
              <a:t>, которое продолжается с 1981 года в Москве, и заканчивает в </a:t>
            </a:r>
            <a:r>
              <a:rPr lang="ru-RU" sz="2800" dirty="0" err="1" smtClean="0"/>
              <a:t>Гнесинском</a:t>
            </a:r>
            <a:r>
              <a:rPr lang="ru-RU" sz="2800" dirty="0" smtClean="0"/>
              <a:t> </a:t>
            </a:r>
            <a:r>
              <a:rPr lang="ru-RU" sz="2800" dirty="0" smtClean="0"/>
              <a:t>училище </a:t>
            </a:r>
            <a:r>
              <a:rPr lang="ru-RU" sz="2800" dirty="0" smtClean="0"/>
              <a:t>в 1988 году. Ещё во время обучения участвовала в различных музыкальных проектах, ездила в концертные турне по всему миру.</a:t>
            </a:r>
            <a:endParaRPr lang="ru-RU" sz="28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339" y="510637"/>
            <a:ext cx="4914701" cy="6124754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С начала 1990-х годов </a:t>
            </a:r>
            <a:r>
              <a:rPr lang="ru-RU" sz="2800" dirty="0" err="1" smtClean="0"/>
              <a:t>Саинхо</a:t>
            </a:r>
            <a:r>
              <a:rPr lang="ru-RU" sz="2800" dirty="0" smtClean="0"/>
              <a:t> </a:t>
            </a:r>
            <a:r>
              <a:rPr lang="ru-RU" sz="2800" dirty="0" err="1" smtClean="0"/>
              <a:t>Намчылак</a:t>
            </a:r>
            <a:r>
              <a:rPr lang="ru-RU" sz="2800" dirty="0" smtClean="0"/>
              <a:t> смешивает этническую музыку Тувы и горловое пение с западной (авангард, модерн, джаз, поп). Записала ряд сольных альбомов в разнообразной стилистике, а так же </a:t>
            </a:r>
            <a:r>
              <a:rPr lang="ru-RU" sz="2800" dirty="0" err="1" smtClean="0"/>
              <a:t>аудио-книгу</a:t>
            </a:r>
            <a:r>
              <a:rPr lang="ru-RU" sz="2800" dirty="0" smtClean="0"/>
              <a:t>. Выпустила собственную автобиографию в издательстве Вита Нова. Часто выступает в России.</a:t>
            </a:r>
            <a:endParaRPr lang="ru-RU" sz="2800" dirty="0"/>
          </a:p>
        </p:txBody>
      </p:sp>
      <p:pic>
        <p:nvPicPr>
          <p:cNvPr id="3074" name="Picture 2" descr="L:\аржаана сказка\hlNrRLJ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764702"/>
            <a:ext cx="3744416" cy="5616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err="1">
                <a:solidFill>
                  <a:srgbClr val="C00000"/>
                </a:solidFill>
              </a:rPr>
              <a:t>Синквейн</a:t>
            </a:r>
            <a:r>
              <a:rPr lang="ru-RU" sz="3600" dirty="0"/>
              <a:t> – короткое нерифмованное стихотворение из пяти </a:t>
            </a:r>
            <a:r>
              <a:rPr lang="ru-RU" sz="3600" dirty="0" smtClean="0"/>
              <a:t>строк: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2532888"/>
            <a:ext cx="8443914" cy="432511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первая </a:t>
            </a:r>
            <a:r>
              <a:rPr lang="ru-RU" b="1" dirty="0">
                <a:solidFill>
                  <a:srgbClr val="002060"/>
                </a:solidFill>
              </a:rPr>
              <a:t>строка – тема </a:t>
            </a:r>
            <a:r>
              <a:rPr lang="ru-RU" b="1" dirty="0" err="1">
                <a:solidFill>
                  <a:srgbClr val="002060"/>
                </a:solidFill>
              </a:rPr>
              <a:t>синквейна</a:t>
            </a:r>
            <a:r>
              <a:rPr lang="ru-RU" dirty="0"/>
              <a:t>, одно слово, существительное или местоимение; </a:t>
            </a:r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вторая </a:t>
            </a:r>
            <a:r>
              <a:rPr lang="ru-RU" b="1" dirty="0">
                <a:solidFill>
                  <a:srgbClr val="002060"/>
                </a:solidFill>
              </a:rPr>
              <a:t>строка – два прилагательных или причастия</a:t>
            </a:r>
            <a:r>
              <a:rPr lang="ru-RU" dirty="0"/>
              <a:t>, которые описывают свойства </a:t>
            </a:r>
            <a:r>
              <a:rPr lang="ru-RU" dirty="0" smtClean="0"/>
              <a:t>темы;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третья </a:t>
            </a:r>
            <a:r>
              <a:rPr lang="ru-RU" b="1" dirty="0">
                <a:solidFill>
                  <a:srgbClr val="002060"/>
                </a:solidFill>
              </a:rPr>
              <a:t>строка</a:t>
            </a:r>
            <a:r>
              <a:rPr lang="ru-RU" b="1" dirty="0"/>
              <a:t> – </a:t>
            </a:r>
            <a:r>
              <a:rPr lang="ru-RU" b="1" dirty="0">
                <a:solidFill>
                  <a:srgbClr val="002060"/>
                </a:solidFill>
              </a:rPr>
              <a:t>три </a:t>
            </a:r>
            <a:r>
              <a:rPr lang="ru-RU" b="1" dirty="0" smtClean="0">
                <a:solidFill>
                  <a:srgbClr val="002060"/>
                </a:solidFill>
              </a:rPr>
              <a:t>глагола</a:t>
            </a:r>
            <a:r>
              <a:rPr lang="ru-RU" b="1" dirty="0">
                <a:solidFill>
                  <a:srgbClr val="002060"/>
                </a:solidFill>
              </a:rPr>
              <a:t> или деепричастия</a:t>
            </a:r>
            <a:r>
              <a:rPr lang="ru-RU" dirty="0"/>
              <a:t>, рассказывающие о действиях темы; </a:t>
            </a:r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четвертая </a:t>
            </a:r>
            <a:r>
              <a:rPr lang="ru-RU" b="1" dirty="0">
                <a:solidFill>
                  <a:srgbClr val="002060"/>
                </a:solidFill>
              </a:rPr>
              <a:t>строка – предложение из четырех слов</a:t>
            </a:r>
            <a:r>
              <a:rPr lang="ru-RU" dirty="0"/>
              <a:t>, выражающая личное отношение автора </a:t>
            </a:r>
            <a:r>
              <a:rPr lang="ru-RU" dirty="0" err="1"/>
              <a:t>синквейна</a:t>
            </a:r>
            <a:r>
              <a:rPr lang="ru-RU" dirty="0"/>
              <a:t> к теме; </a:t>
            </a:r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пятая </a:t>
            </a:r>
            <a:r>
              <a:rPr lang="ru-RU" b="1" dirty="0">
                <a:solidFill>
                  <a:srgbClr val="002060"/>
                </a:solidFill>
              </a:rPr>
              <a:t>строка – одно слово</a:t>
            </a:r>
            <a:r>
              <a:rPr lang="ru-RU" dirty="0"/>
              <a:t> (любая часть речи), выражающее суть темы; своего рода резюме.)</a:t>
            </a:r>
          </a:p>
        </p:txBody>
      </p:sp>
    </p:spTree>
    <p:extLst>
      <p:ext uri="{BB962C8B-B14F-4D97-AF65-F5344CB8AC3E}">
        <p14:creationId xmlns:p14="http://schemas.microsoft.com/office/powerpoint/2010/main" val="41349232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0668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Темы </a:t>
            </a:r>
            <a:r>
              <a:rPr lang="ru-RU" b="1" dirty="0" err="1" smtClean="0">
                <a:solidFill>
                  <a:srgbClr val="C00000"/>
                </a:solidFill>
              </a:rPr>
              <a:t>синквейна</a:t>
            </a:r>
            <a:r>
              <a:rPr lang="ru-RU" b="1" dirty="0" smtClean="0">
                <a:solidFill>
                  <a:srgbClr val="C00000"/>
                </a:solidFill>
              </a:rPr>
              <a:t>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rgbClr val="002060"/>
                </a:solidFill>
              </a:rPr>
              <a:t>«</a:t>
            </a:r>
            <a:r>
              <a:rPr lang="ru-RU" b="1" dirty="0" err="1">
                <a:solidFill>
                  <a:srgbClr val="002060"/>
                </a:solidFill>
              </a:rPr>
              <a:t>Аржаана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>
                <a:solidFill>
                  <a:srgbClr val="002060"/>
                </a:solidFill>
              </a:rPr>
              <a:t>Сказка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«Зима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>
                <a:solidFill>
                  <a:srgbClr val="002060"/>
                </a:solidFill>
              </a:rPr>
              <a:t>Самопожертвование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 «</a:t>
            </a:r>
            <a:r>
              <a:rPr lang="ru-RU" b="1" dirty="0">
                <a:solidFill>
                  <a:srgbClr val="002060"/>
                </a:solidFill>
              </a:rPr>
              <a:t>Весна»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99283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0668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Словарная работа: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772817"/>
            <a:ext cx="8229600" cy="720080"/>
          </a:xfrm>
        </p:spPr>
        <p:txBody>
          <a:bodyPr/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Аржаан</a:t>
            </a:r>
            <a:r>
              <a:rPr lang="ru-RU" b="1" dirty="0" smtClean="0">
                <a:solidFill>
                  <a:srgbClr val="002060"/>
                </a:solidFill>
              </a:rPr>
              <a:t> - </a:t>
            </a:r>
            <a:r>
              <a:rPr lang="ru-RU" b="1" dirty="0">
                <a:solidFill>
                  <a:srgbClr val="002060"/>
                </a:solidFill>
              </a:rPr>
              <a:t>святая или целебная </a:t>
            </a:r>
            <a:r>
              <a:rPr lang="ru-RU" b="1" dirty="0" smtClean="0">
                <a:solidFill>
                  <a:srgbClr val="002060"/>
                </a:solidFill>
              </a:rPr>
              <a:t>вода.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L:\аржаана сказка\2-d337d72a3e35fc50dde9-47132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492896"/>
            <a:ext cx="5400600" cy="405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590211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0668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err="1"/>
              <a:t>Аал</a:t>
            </a:r>
            <a:r>
              <a:rPr lang="ru-RU" dirty="0"/>
              <a:t> </a:t>
            </a:r>
            <a:r>
              <a:rPr lang="ru-RU" dirty="0" smtClean="0"/>
              <a:t>– стойбище, чабанская стоянка</a:t>
            </a:r>
            <a:endParaRPr lang="ru-RU" dirty="0"/>
          </a:p>
        </p:txBody>
      </p:sp>
      <p:pic>
        <p:nvPicPr>
          <p:cNvPr id="2051" name="Picture 3" descr="L:\аржаана сказка\d0bad0b8d0b7d18fd0b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348880"/>
            <a:ext cx="4535834" cy="340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54349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151</TotalTime>
  <Words>233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«Аржаана- символ самопожертвования»  (по сказке «Аржаана» Саинхо Намчылак)»</vt:lpstr>
      <vt:lpstr>Саинхо Намчылак</vt:lpstr>
      <vt:lpstr>Презентация PowerPoint</vt:lpstr>
      <vt:lpstr>Презентация PowerPoint</vt:lpstr>
      <vt:lpstr>Презентация PowerPoint</vt:lpstr>
      <vt:lpstr>Синквейн – короткое нерифмованное стихотворение из пяти строк:</vt:lpstr>
      <vt:lpstr>Темы синквейна:</vt:lpstr>
      <vt:lpstr>Словарная работа:</vt:lpstr>
      <vt:lpstr>Аал – стойбище, чабанская стоянка</vt:lpstr>
      <vt:lpstr>Чадаган - тувинский струнный музыкальный инструмент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«Аржаана- символ самопожертвования» (по сказке «Аржаана» Сайын-Хоо Намчылак)»</dc:title>
  <dc:creator>DoBrO</dc:creator>
  <cp:lastModifiedBy>DoBrO</cp:lastModifiedBy>
  <cp:revision>24</cp:revision>
  <dcterms:created xsi:type="dcterms:W3CDTF">2017-09-29T08:15:00Z</dcterms:created>
  <dcterms:modified xsi:type="dcterms:W3CDTF">2017-09-30T10:39:03Z</dcterms:modified>
</cp:coreProperties>
</file>