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57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55;&#1091;&#1073;&#1083;&#1080;&#1095;&#1085;&#1099;&#1081;%20&#1091;&#1088;&#1086;&#1082;%20&#1059;&#1085;&#1080;\&#1055;&#1088;&#1080;&#1083;&#1086;&#1078;&#1077;&#1085;&#1080;&#1103;%20&#1082;%20&#1087;&#1091;&#1073;&#1083;&#1080;&#1095;&#1085;&#1086;&#1084;&#1091;%20&#1091;&#1088;&#1086;&#1082;&#1091;\&#1055;&#1088;&#1080;&#1083;&#1086;&#1078;&#1077;&#1085;&#1080;&#1077;%20%20&#8470;1\100%20-%20&#1083;&#1077;&#1090;&#1080;&#1102;%20&#1042;&#1077;&#1083;&#1080;&#1082;&#1086;&#1081;%20&#1054;&#1082;&#1090;&#1103;&#1073;&#1088;&#1100;&#1089;&#1082;&#1086;&#1081;%20&#1057;&#1086;&#1094;&#1080;&#1072;&#1083;&#1080;&#1089;&#1090;&#1080;&#1095;&#1077;&#1089;&#1082;&#1086;&#1081;%20&#1088;&#1077;&#1074;&#1086;&#1083;&#1102;&#1094;&#1080;&#1080;%20&#1087;&#1086;&#1089;&#1074;&#1103;&#1097;&#1072;&#1077;&#1090;&#1089;&#1103;....mp4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786214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/>
              <a:t>Великая </a:t>
            </a:r>
            <a:br>
              <a:rPr lang="ru-RU" sz="6000" b="1" dirty="0" smtClean="0"/>
            </a:br>
            <a:r>
              <a:rPr lang="ru-RU" sz="6000" b="1" dirty="0" smtClean="0"/>
              <a:t>Российская революция : проблемы и уроки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2214578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b="1" dirty="0" smtClean="0">
              <a:solidFill>
                <a:srgbClr val="C00000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Публичный урок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7 ноября 2017 г,</a:t>
            </a:r>
          </a:p>
          <a:p>
            <a:pPr algn="l"/>
            <a:r>
              <a:rPr lang="ru-RU" b="1" dirty="0" err="1" smtClean="0">
                <a:solidFill>
                  <a:schemeClr val="tx1"/>
                </a:solidFill>
              </a:rPr>
              <a:t>Безносикова</a:t>
            </a:r>
            <a:r>
              <a:rPr lang="ru-RU" b="1" dirty="0" smtClean="0">
                <a:solidFill>
                  <a:schemeClr val="tx1"/>
                </a:solidFill>
              </a:rPr>
              <a:t> О.С., Зверева Т.А.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МБОУ СОШ с УИОП </a:t>
            </a:r>
            <a:r>
              <a:rPr lang="ru-RU" b="1" dirty="0" err="1" smtClean="0">
                <a:solidFill>
                  <a:schemeClr val="tx1"/>
                </a:solidFill>
              </a:rPr>
              <a:t>пгт</a:t>
            </a:r>
            <a:r>
              <a:rPr lang="ru-RU" b="1" dirty="0" smtClean="0">
                <a:solidFill>
                  <a:schemeClr val="tx1"/>
                </a:solidFill>
              </a:rPr>
              <a:t> Уни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Кировской области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cuments\My Received Files\Снеткова АВ\DSC_0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3929090" cy="2612427"/>
          </a:xfrm>
          <a:prstGeom prst="rect">
            <a:avLst/>
          </a:prstGeom>
          <a:noFill/>
        </p:spPr>
      </p:pic>
      <p:pic>
        <p:nvPicPr>
          <p:cNvPr id="5123" name="Picture 3" descr="C:\Users\Admin\Documents\My Received Files\Снеткова АВ\DSC_02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85728"/>
            <a:ext cx="3857619" cy="2564906"/>
          </a:xfrm>
          <a:prstGeom prst="rect">
            <a:avLst/>
          </a:prstGeom>
          <a:noFill/>
        </p:spPr>
      </p:pic>
      <p:pic>
        <p:nvPicPr>
          <p:cNvPr id="5125" name="Picture 5" descr="C:\Users\Admin\Documents\My Received Files\Снеткова АВ\DSC_02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928934"/>
            <a:ext cx="2428892" cy="3653055"/>
          </a:xfrm>
          <a:prstGeom prst="rect">
            <a:avLst/>
          </a:prstGeom>
          <a:noFill/>
        </p:spPr>
      </p:pic>
      <p:pic>
        <p:nvPicPr>
          <p:cNvPr id="1026" name="Picture 2" descr="C:\Users\Admin\Documents\My Received Files\Снеткова АВ\DSC_02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000372"/>
            <a:ext cx="5216694" cy="3468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5257808" cy="419736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Свершившаяся в 1917 г. Великая российская революция, а также начавшийся в октябре 1917  «советский эксперимент» по силе воздействия на общемировые процессы признаны одними из важнейших событий ХХ века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Рефлексия</a:t>
            </a:r>
            <a:endParaRPr lang="ru-RU" b="1" dirty="0"/>
          </a:p>
        </p:txBody>
      </p:sp>
      <p:pic>
        <p:nvPicPr>
          <p:cNvPr id="2050" name="Picture 2" descr="C:\Users\Admin\Documents\My Received Files\Снеткова АВ\DSC_0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6072198" cy="4037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Подведение итогов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5329246" cy="5143535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    </a:t>
            </a:r>
            <a:r>
              <a:rPr lang="ru-RU" sz="3600" b="1" dirty="0" smtClean="0"/>
              <a:t>Революция, какой бы трагической она не была — это средство </a:t>
            </a:r>
            <a:r>
              <a:rPr lang="ru-RU" sz="3600" b="1" dirty="0" err="1" smtClean="0"/>
              <a:t>саморегуляции</a:t>
            </a:r>
            <a:r>
              <a:rPr lang="ru-RU" sz="3600" b="1" dirty="0" smtClean="0"/>
              <a:t> общества. Судить о революциях — </a:t>
            </a:r>
            <a:r>
              <a:rPr lang="ru-RU" sz="3600" b="1" i="1" dirty="0" smtClean="0"/>
              <a:t>хорошие они или плохие </a:t>
            </a:r>
            <a:r>
              <a:rPr lang="ru-RU" sz="3600" b="1" dirty="0" smtClean="0"/>
              <a:t>— пустое времяпровождение.  Правильнее изучать их. Как и любой исторический факт революции должны подвергаться всестороннему исследованию.  И это главный ее урок…</a:t>
            </a:r>
          </a:p>
          <a:p>
            <a:pPr>
              <a:buNone/>
            </a:pPr>
            <a:r>
              <a:rPr lang="ru-RU" sz="3600" b="1" dirty="0" smtClean="0"/>
              <a:t>                                            В.В.Путин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зта\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5303520" cy="3307080"/>
          </a:xfrm>
          <a:prstGeom prst="rect">
            <a:avLst/>
          </a:prstGeom>
          <a:noFill/>
        </p:spPr>
      </p:pic>
      <p:pic>
        <p:nvPicPr>
          <p:cNvPr id="1027" name="Picture 3" descr="G:\зта\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5720" y="3404616"/>
            <a:ext cx="5288280" cy="34533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4572008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 ноября 1987 года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зта\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285728"/>
            <a:ext cx="5400173" cy="3357586"/>
          </a:xfrm>
          <a:prstGeom prst="rect">
            <a:avLst/>
          </a:prstGeom>
          <a:noFill/>
        </p:spPr>
      </p:pic>
      <p:pic>
        <p:nvPicPr>
          <p:cNvPr id="2051" name="Picture 3" descr="G:\зта\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857496"/>
            <a:ext cx="6078034" cy="40005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4429132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 ноября 1987 г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cuments\My Received Files\Снеткова АВ\DSC_0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42"/>
            <a:ext cx="8654825" cy="5754538"/>
          </a:xfrm>
          <a:prstGeom prst="rect">
            <a:avLst/>
          </a:prstGeom>
          <a:noFill/>
        </p:spPr>
      </p:pic>
      <p:pic>
        <p:nvPicPr>
          <p:cNvPr id="3" name="100 - летию Великой Октябрьской Социалистической революции посвящается..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500430" y="135729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prf-irk.ru/uploads/posts/2017-04/1491194968_starshaya_1_mir-narodam-vlast-soveta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dmin\Documents\My Received Files\Снеткова АВ\DSC_0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0"/>
            <a:ext cx="2857487" cy="1899925"/>
          </a:xfrm>
          <a:prstGeom prst="rect">
            <a:avLst/>
          </a:prstGeom>
          <a:noFill/>
        </p:spPr>
      </p:pic>
      <p:pic>
        <p:nvPicPr>
          <p:cNvPr id="2053" name="Picture 5" descr="C:\Users\Admin\Documents\My Received Files\Снеткова АВ\DSC_0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214554"/>
            <a:ext cx="3143240" cy="2089920"/>
          </a:xfrm>
          <a:prstGeom prst="rect">
            <a:avLst/>
          </a:prstGeom>
          <a:noFill/>
        </p:spPr>
      </p:pic>
      <p:pic>
        <p:nvPicPr>
          <p:cNvPr id="2054" name="Picture 6" descr="C:\Users\Admin\Documents\My Received Files\Снеткова АВ\DSC_02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285992"/>
            <a:ext cx="3071834" cy="204244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00826" y="22859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Красные (10 класс)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50057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Белые (11 класс)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00364" y="628652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Обыватели (Поколение 90-х)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92880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Советское поколение (родители)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57620" y="192880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Новое поколение     (</a:t>
            </a:r>
            <a:r>
              <a:rPr lang="ru-RU" b="1" dirty="0" smtClean="0">
                <a:solidFill>
                  <a:schemeClr val="bg1"/>
                </a:solidFill>
              </a:rPr>
              <a:t>9 –е классы</a:t>
            </a:r>
            <a:r>
              <a:rPr lang="ru-RU" b="1" dirty="0" smtClean="0"/>
              <a:t>)</a:t>
            </a:r>
            <a:endParaRPr lang="ru-RU" b="1" dirty="0"/>
          </a:p>
        </p:txBody>
      </p:sp>
      <p:pic>
        <p:nvPicPr>
          <p:cNvPr id="13" name="Picture 3" descr="C:\Users\Admin\Documents\My Received Files\Снеткова АВ\DSC_02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0"/>
            <a:ext cx="2857520" cy="1899946"/>
          </a:xfrm>
          <a:prstGeom prst="rect">
            <a:avLst/>
          </a:prstGeom>
          <a:noFill/>
        </p:spPr>
      </p:pic>
      <p:pic>
        <p:nvPicPr>
          <p:cNvPr id="14" name="Picture 2" descr="C:\Users\Admin\Documents\My Received Files\Снеткова АВ\DSC_02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4143380"/>
            <a:ext cx="3357586" cy="2232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Проблема 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Была ли революция неизбежна?</a:t>
            </a:r>
            <a:endParaRPr lang="ru-RU" b="1" dirty="0"/>
          </a:p>
        </p:txBody>
      </p:sp>
      <p:pic>
        <p:nvPicPr>
          <p:cNvPr id="6" name="Picture 2" descr="C:\Users\Admin\Documents\My Received Files\Снеткова АВ\DSC_02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5984" y="3957880"/>
            <a:ext cx="4142086" cy="2757268"/>
          </a:xfrm>
          <a:prstGeom prst="rect">
            <a:avLst/>
          </a:prstGeom>
          <a:noFill/>
        </p:spPr>
      </p:pic>
      <p:pic>
        <p:nvPicPr>
          <p:cNvPr id="7" name="Picture 3" descr="C:\Users\Admin\Documents\My Received Files\Снеткова АВ\DSC_0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3760497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5186370" cy="4911741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Отечество наше выстрадало революцию  всем ходом исторического развития. </a:t>
            </a:r>
          </a:p>
          <a:p>
            <a:pPr indent="342900" algn="just">
              <a:buNone/>
            </a:pPr>
            <a:r>
              <a:rPr lang="ru-RU" dirty="0" smtClean="0"/>
              <a:t>Пусть не до конца ученые разобрались в причинах этого явления, пусть здесь сталкиваются порою диаметрально противоположные точки зрения, тем не менее, отрицать закономерный характер революции 1917 года — это ни что иное,  как искажение исторической истины, однако доля случайности все - таки присутствовала.  </a:t>
            </a:r>
          </a:p>
          <a:p>
            <a:pPr lvl="1">
              <a:buNone/>
            </a:pPr>
            <a:r>
              <a:rPr lang="ru-RU" dirty="0" smtClean="0"/>
              <a:t>       </a:t>
            </a:r>
          </a:p>
          <a:p>
            <a:pPr lvl="1">
              <a:buNone/>
            </a:pPr>
            <a:r>
              <a:rPr lang="ru-RU" dirty="0" smtClean="0"/>
              <a:t> (директор Института всеобщей истории РАН академик А. </a:t>
            </a:r>
            <a:r>
              <a:rPr lang="ru-RU" dirty="0" err="1" smtClean="0"/>
              <a:t>Чубарьян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Проблема 2</a:t>
            </a:r>
            <a:br>
              <a:rPr lang="ru-RU" dirty="0" smtClean="0"/>
            </a:br>
            <a:r>
              <a:rPr lang="ru-RU" b="1" dirty="0" smtClean="0"/>
              <a:t>Что принесла с собой Великая Российская революция?</a:t>
            </a:r>
            <a:br>
              <a:rPr lang="ru-RU" b="1" dirty="0" smtClean="0"/>
            </a:br>
            <a:r>
              <a:rPr lang="ru-RU" b="1" dirty="0" smtClean="0"/>
              <a:t>Можно ли называть ее     </a:t>
            </a:r>
            <a:r>
              <a:rPr lang="ru-RU" b="1" dirty="0" smtClean="0">
                <a:solidFill>
                  <a:schemeClr val="bg1"/>
                </a:solidFill>
              </a:rPr>
              <a:t>Великой?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Admin\Documents\My Received Files\Снеткова АВ\DSC_0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714620"/>
            <a:ext cx="3857652" cy="2564928"/>
          </a:xfrm>
          <a:prstGeom prst="rect">
            <a:avLst/>
          </a:prstGeom>
          <a:noFill/>
        </p:spPr>
      </p:pic>
      <p:pic>
        <p:nvPicPr>
          <p:cNvPr id="4099" name="Picture 3" descr="C:\Users\Admin\Documents\My Received Files\Снеткова АВ\DSC_0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643446"/>
            <a:ext cx="2999257" cy="1994187"/>
          </a:xfrm>
          <a:prstGeom prst="rect">
            <a:avLst/>
          </a:prstGeom>
          <a:noFill/>
        </p:spPr>
      </p:pic>
      <p:pic>
        <p:nvPicPr>
          <p:cNvPr id="4100" name="Picture 4" descr="C:\Users\Admin\Documents\My Received Files\Снеткова АВ\DSC_02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714620"/>
            <a:ext cx="3428992" cy="2279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СССР 4</Template>
  <TotalTime>311</TotalTime>
  <Words>187</Words>
  <PresentationFormat>Экран (4:3)</PresentationFormat>
  <Paragraphs>27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Великая  Российская революция : проблемы и уроки</vt:lpstr>
      <vt:lpstr>Слайд 2</vt:lpstr>
      <vt:lpstr>Слайд 3</vt:lpstr>
      <vt:lpstr>Слайд 4</vt:lpstr>
      <vt:lpstr>Слайд 5</vt:lpstr>
      <vt:lpstr>Слайд 6</vt:lpstr>
      <vt:lpstr>Проблема 1 Была ли революция неизбежна?</vt:lpstr>
      <vt:lpstr>Вывод</vt:lpstr>
      <vt:lpstr>  Проблема 2 Что принесла с собой Великая Российская революция? Можно ли называть ее     Великой?</vt:lpstr>
      <vt:lpstr>Слайд 10</vt:lpstr>
      <vt:lpstr>Вывод</vt:lpstr>
      <vt:lpstr>Рефлексия</vt:lpstr>
      <vt:lpstr>Подведение итогов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Великой русской революции 100 лет </dc:title>
  <dc:creator>Admin</dc:creator>
  <cp:lastModifiedBy>Admin</cp:lastModifiedBy>
  <cp:revision>21</cp:revision>
  <dcterms:created xsi:type="dcterms:W3CDTF">2017-11-07T08:45:59Z</dcterms:created>
  <dcterms:modified xsi:type="dcterms:W3CDTF">2017-11-22T07:51:49Z</dcterms:modified>
</cp:coreProperties>
</file>