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4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71" autoAdjust="0"/>
    <p:restoredTop sz="94660"/>
  </p:normalViewPr>
  <p:slideViewPr>
    <p:cSldViewPr snapToGrid="0">
      <p:cViewPr varScale="1">
        <p:scale>
          <a:sx n="74" d="100"/>
          <a:sy n="74" d="100"/>
        </p:scale>
        <p:origin x="51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81C60-AEA8-40EC-A732-F139F5C3C429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1D36D-9D75-4B32-A4C9-94975B884A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8243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81C60-AEA8-40EC-A732-F139F5C3C429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1D36D-9D75-4B32-A4C9-94975B884A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71544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81C60-AEA8-40EC-A732-F139F5C3C429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1D36D-9D75-4B32-A4C9-94975B884A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8159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81C60-AEA8-40EC-A732-F139F5C3C429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1D36D-9D75-4B32-A4C9-94975B884A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3816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81C60-AEA8-40EC-A732-F139F5C3C429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1D36D-9D75-4B32-A4C9-94975B884A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5095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81C60-AEA8-40EC-A732-F139F5C3C429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1D36D-9D75-4B32-A4C9-94975B884A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7618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81C60-AEA8-40EC-A732-F139F5C3C429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1D36D-9D75-4B32-A4C9-94975B884A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04755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81C60-AEA8-40EC-A732-F139F5C3C429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1D36D-9D75-4B32-A4C9-94975B884A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66444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81C60-AEA8-40EC-A732-F139F5C3C429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1D36D-9D75-4B32-A4C9-94975B884A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94166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81C60-AEA8-40EC-A732-F139F5C3C429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1D36D-9D75-4B32-A4C9-94975B884A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95601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81C60-AEA8-40EC-A732-F139F5C3C429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1D36D-9D75-4B32-A4C9-94975B884A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16505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D81C60-AEA8-40EC-A732-F139F5C3C429}" type="datetimeFigureOut">
              <a:rPr lang="ru-RU" smtClean="0"/>
              <a:t>07.02.2023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21D36D-9D75-4B32-A4C9-94975B884AF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6094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s://youtu.be/ooPCDFFfH08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6D_QWnB-t20" TargetMode="Externa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www.ogck.ru/assets/components/phpthumbof/cache/my-%E2%80%93-grajdane-rossii.7c1cb6db343415e80723d5f57ee9325d18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062" y="0"/>
            <a:ext cx="11990231" cy="68579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39008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sssr.27272.ru/wp-content/uploads/sites/15/2021/03/Kollektivnaya-rabota.-V-edinstve-narodov-sila-Rossii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887" y="0"/>
            <a:ext cx="92868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2373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Кого мы называем гражданином???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u="sng" dirty="0">
                <a:hlinkClick r:id="rId2"/>
              </a:rPr>
              <a:t>https://youtu.be/ooPCDFFfH08</a:t>
            </a:r>
            <a:endParaRPr lang="ru-RU" dirty="0"/>
          </a:p>
          <a:p>
            <a:endParaRPr lang="ru-RU" dirty="0"/>
          </a:p>
        </p:txBody>
      </p:sp>
      <p:pic>
        <p:nvPicPr>
          <p:cNvPr id="4" name="Рисунок 3" descr="https://avatars.mds.yandex.net/i?id=d73dfa5c7759495d44cdbb4d6fd97e45167c3abe-8348537-images-thumbs&amp;n=1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7334" y="3128963"/>
            <a:ext cx="2143125" cy="304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avatars.mds.yandex.net/i?id=aa8db022b530f405b8c4c388565d9e6813700be5-8350569-images-thumbs&amp;n=1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1818" y="2639095"/>
            <a:ext cx="2162175" cy="304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33830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userpic.fishki.net/2016/02/22/1069451/12236114f1469429d2b9b293fe599c6f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48" y="0"/>
            <a:ext cx="4767108" cy="4636394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2" name="Picture 2" descr="scale_12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1934" y="1390919"/>
            <a:ext cx="3914775" cy="382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 descr="https://otvet.imgsmail.ru/download/236232319_283ac8ae144aedbf148b506fea458369_8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0647" y="3344692"/>
            <a:ext cx="5122527" cy="3547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cdn.fishki.net/upload/post/2022/11/22/4307009/4948afa3e803d8f26ddbfe4273dfc4b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5993" y="108486"/>
            <a:ext cx="5112912" cy="5009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cont.ws/uploads/posts2/231288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48" y="2914438"/>
            <a:ext cx="4327301" cy="3931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7858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avatars.mds.yandex.net/i?id=8b5a45e04b0e6997b2dff7ae95cea511a93a5fcb-7755895-images-thumbs&amp;n=1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97208"/>
            <a:ext cx="45720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http://cdn2.static1-sima-land.com/items/2694246/2/700-nw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1690" y="1883535"/>
            <a:ext cx="3631010" cy="3939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s://uch-market.ru/image/cache/catalog/SFERANAG/173680-500x500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1489" y="2095500"/>
            <a:ext cx="4762500" cy="4762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32055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cdn.culture.ru/images/6fdea00b-54a7-5431-9867-5b4db8ec0d8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0717" y="0"/>
            <a:ext cx="9114201" cy="6835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1941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avatars.dzeninfra.ru/get-zen_doc/4457971/pub_621216d0fa4f5170d39216d1_62124294452fc26da0347f52/scale_120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87" y="12000"/>
            <a:ext cx="4446672" cy="3096704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https://www.49gov.ru/common/preview/650xOriginal/upload/1/news/cover/org_org_172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32" y="2300524"/>
            <a:ext cx="3471755" cy="4446919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s://s5o.ru/storage/simple/ru/edt/51/65/52/75/rue18584c94e8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6266" y="117217"/>
            <a:ext cx="5939790" cy="3679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argumenti.ru/images/arhnews/51997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6151" y="3317808"/>
            <a:ext cx="5939790" cy="328549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cdnn1.img.sputniknews.com/img/18561/89/185618954_0:0:0:0_1920x0_80_0_0_f5eb737c723f9a8bc2e1b49116a41503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1118" y="196595"/>
            <a:ext cx="4750295" cy="3584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bloknot.ru/wp-content/uploads/2014/03/1547426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591" y="2924108"/>
            <a:ext cx="5939790" cy="38233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36804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05418" y="3244334"/>
            <a:ext cx="3781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u="sng" dirty="0" smtClean="0">
                <a:solidFill>
                  <a:srgbClr val="0000FF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hlinkClick r:id="rId2"/>
              </a:rPr>
              <a:t>https://youtu.be/6D_QWnB-t20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56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avatars.mds.yandex.net/i?id=1e684aec97dcf4b27e511e622bb65530f850501b-8497055-images-thumbs&amp;n=1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642" y="127716"/>
            <a:ext cx="4572000" cy="304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https://avatars.mds.yandex.net/i?id=f93e169f12e2fd733c5cf4978b3fa02e118d1435-6484760-images-thumbs&amp;n=1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8450" y="2089328"/>
            <a:ext cx="4533900" cy="304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s://avatars.mds.yandex.net/i?id=db4f8ede0fb06477520396c4631617f39029736d-5233003-images-thumbs&amp;n=13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2682" y="54467"/>
            <a:ext cx="4562475" cy="304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avatars.mds.yandex.net/i?id=4b0ae61b8caf00eddbdbd167e6e58a153489b747-7096437-images-thumbs&amp;n=13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52" y="3686577"/>
            <a:ext cx="4562475" cy="304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avatars.mds.yandex.net/i?id=783a13609fcd1759fd2667df41d2d29e14f5bdd9-8496879-images-thumbs&amp;n=13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6523" y="1102217"/>
            <a:ext cx="4562475" cy="304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s://avatars.mds.yandex.net/i?id=9fc1bbc5c6a6375a8d252a831f4a459ba198024a-8498375-images-thumbs&amp;n=13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9270" y="4027733"/>
            <a:ext cx="4572000" cy="257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s://avatars.mds.yandex.net/i?id=662309ede11b7f3c39adc64a5cddbdf149bc0ecb-8483432-images-thumbs&amp;n=13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9399" y="3150025"/>
            <a:ext cx="4572000" cy="29908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47334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www.ogck.ru/assets/components/phpthumbof/cache/my-%E2%80%93-grajdane-rossii.7c1cb6db343415e80723d5f57ee9325d18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062" y="0"/>
            <a:ext cx="11990231" cy="68579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01725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www.culture-vmr.ru/upload/iblock/4d9/scale_120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699" y="0"/>
            <a:ext cx="11655380" cy="68579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63259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physicon.ru/demo/demo_content/content/900103/184454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096" y="0"/>
            <a:ext cx="10779618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46417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malogrib-dk.ru/images/01102020/10/1/2/img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328" y="105762"/>
            <a:ext cx="5939790" cy="4457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s://avatars.dzeninfra.ru/get-zen_doc/5218804/pub_61e7e556f4b08c2592fadc7c_61e7e5bd35b3b864536fc269/scale_120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5118" y="2334294"/>
            <a:ext cx="5939790" cy="44545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09000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i1.wp.com/xn--i1abbnckbmcl9fb.xn--p1ai/%D1%81%D1%82%D0%B0%D1%82%D1%8C%D0%B8/626345/presentation/24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794" y="0"/>
            <a:ext cx="10058400" cy="68579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50255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cf3.ppt-online.org/files3/slide/b/bySM9x6FmXwD0hAeijQZUN4LJqdVOfv12TBrtu/slide-1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673" y="0"/>
            <a:ext cx="10148552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90742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thepresentation.ru/img/tmb/5/418945/99f5ebd1aada3289893fd0d9ee0da8ce-800x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152326" cy="6677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6" name="Picture 4" descr="https://cdn.metshin.ru/images/2016/08/30/23b221ed-6183-400b-971c-3467c5082dd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2139" y="122351"/>
            <a:ext cx="9050707" cy="6555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405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russo-travel.ru/upload/medialibrary/e2b/e2b02523223034732d28a8e30c4ba59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8250" y="2095500"/>
            <a:ext cx="714375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i.archi.ru/i/22875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5048249" cy="4781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nk.addnt.ru/wp-content/uploads/2017/01/NMR_3902_preview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581" y="282149"/>
            <a:ext cx="9753600" cy="625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9411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102360"/>
            <a:ext cx="5286375" cy="5391150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2901906" y="707534"/>
            <a:ext cx="5334000" cy="5429250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4"/>
          <a:stretch>
            <a:fillRect/>
          </a:stretch>
        </p:blipFill>
        <p:spPr>
          <a:xfrm>
            <a:off x="5851436" y="2331714"/>
            <a:ext cx="5353050" cy="4438650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>
          <a:blip r:embed="rId5"/>
          <a:stretch>
            <a:fillRect/>
          </a:stretch>
        </p:blipFill>
        <p:spPr>
          <a:xfrm>
            <a:off x="6545956" y="102360"/>
            <a:ext cx="5124450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390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684</TotalTime>
  <Words>11</Words>
  <Application>Microsoft Office PowerPoint</Application>
  <PresentationFormat>Широкоэкранный</PresentationFormat>
  <Paragraphs>3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Кого мы называем гражданином???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Учетная запись Майкрософт</dc:creator>
  <cp:lastModifiedBy>Учетная запись Майкрософт</cp:lastModifiedBy>
  <cp:revision>10</cp:revision>
  <dcterms:created xsi:type="dcterms:W3CDTF">2023-02-07T11:02:47Z</dcterms:created>
  <dcterms:modified xsi:type="dcterms:W3CDTF">2023-02-07T22:50:40Z</dcterms:modified>
</cp:coreProperties>
</file>