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2" r:id="rId2"/>
    <p:sldMasterId id="2147483665" r:id="rId3"/>
  </p:sldMasterIdLst>
  <p:sldIdLst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77" r:id="rId16"/>
    <p:sldId id="269" r:id="rId17"/>
    <p:sldId id="271" r:id="rId18"/>
    <p:sldId id="273" r:id="rId19"/>
    <p:sldId id="274" r:id="rId20"/>
    <p:sldId id="258" r:id="rId21"/>
    <p:sldId id="276" r:id="rId22"/>
    <p:sldId id="272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без заголовка" id="{E6ED1FEC-01DD-49DB-A05F-383D38C5B7A1}">
          <p14:sldIdLst>
            <p14:sldId id="257"/>
            <p14:sldId id="259"/>
            <p14:sldId id="260"/>
            <p14:sldId id="261"/>
            <p14:sldId id="262"/>
            <p14:sldId id="263"/>
            <p14:sldId id="264"/>
            <p14:sldId id="265"/>
            <p14:sldId id="266"/>
            <p14:sldId id="267"/>
            <p14:sldId id="268"/>
            <p14:sldId id="270"/>
            <p14:sldId id="277"/>
            <p14:sldId id="269"/>
            <p14:sldId id="271"/>
            <p14:sldId id="273"/>
            <p14:sldId id="274"/>
            <p14:sldId id="258"/>
            <p14:sldId id="276"/>
            <p14:sldId id="272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800000"/>
    <a:srgbClr val="FFFD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ACCF04-36A2-4253-B203-B7B443C7957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0EEDE9-D20B-460C-9DA9-D93D9E2C476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291968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C8A11B-4545-458B-971D-51EDCDBE571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F65331-EB20-45F6-B393-B128F471389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00388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183DE0-4ADE-4FF9-B621-289778173C3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759C8B-19B3-4837-A342-E838DC9D18C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349655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A473384-0027-4F80-8617-5C399E5B772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8FDE2AC-5D0E-4CA7-992D-73F369F433BE}" type="slidenum">
              <a:rPr lang="ru-RU" alt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21140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A473384-0027-4F80-8617-5C399E5B772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8FDE2AC-5D0E-4CA7-992D-73F369F433BE}" type="slidenum">
              <a:rPr lang="ru-RU" alt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75130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978D24E-15C6-4F6C-B4A1-A2516CEE6A1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56F0520-71B4-41A5-85F9-BAA82EB2AE51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2029626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4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15.png"/><Relationship Id="rId7" Type="http://schemas.openxmlformats.org/officeDocument/2006/relationships/image" Target="../media/image1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gif"/><Relationship Id="rId5" Type="http://schemas.openxmlformats.org/officeDocument/2006/relationships/image" Target="../media/image16.gif"/><Relationship Id="rId4" Type="http://schemas.microsoft.com/office/2007/relationships/hdphoto" Target="../media/hdphoto5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4.gif"/><Relationship Id="rId7" Type="http://schemas.microsoft.com/office/2007/relationships/hdphoto" Target="../media/hdphoto2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microsoft.com/office/2007/relationships/hdphoto" Target="../media/hdphoto1.wdp"/><Relationship Id="rId4" Type="http://schemas.openxmlformats.org/officeDocument/2006/relationships/image" Target="../media/image5.png"/><Relationship Id="rId9" Type="http://schemas.microsoft.com/office/2007/relationships/hdphoto" Target="../media/hdphoto3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2166938" y="571501"/>
            <a:ext cx="7772400" cy="1470025"/>
          </a:xfrm>
        </p:spPr>
        <p:txBody>
          <a:bodyPr/>
          <a:lstStyle/>
          <a:p>
            <a:pPr eaLnBrk="1" hangingPunct="1"/>
            <a:r>
              <a:rPr lang="ru-RU" alt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Внеклассное занятие</a:t>
            </a:r>
            <a:r>
              <a:rPr lang="ru-RU" sz="2800" b="1" cap="all" spc="200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cap="all" spc="200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spc="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3600" b="1" spc="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 здоровому образу жизни</a:t>
            </a:r>
            <a:endParaRPr lang="ru-RU" alt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45544" y="2041526"/>
            <a:ext cx="7215187" cy="3563504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7200" b="1" i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ХОЧУ БЫТЬ ЗДОРОВЫМ!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ru-RU" sz="2800" b="1" i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 eaLnBrk="1" fontAlgn="auto" hangingPunct="1">
              <a:spcAft>
                <a:spcPts val="0"/>
              </a:spcAft>
              <a:defRPr/>
            </a:pPr>
            <a:r>
              <a:rPr lang="ru-RU" sz="28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</a:t>
            </a:r>
            <a:endParaRPr lang="ru-RU" sz="22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2166938" y="571501"/>
            <a:ext cx="7772400" cy="188353"/>
          </a:xfrm>
        </p:spPr>
        <p:txBody>
          <a:bodyPr/>
          <a:lstStyle/>
          <a:p>
            <a:pPr eaLnBrk="1" hangingPunct="1"/>
            <a:endParaRPr lang="ru-RU" alt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45544" y="1449097"/>
            <a:ext cx="7215187" cy="3563504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z="2800" b="1" i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 eaLnBrk="1" fontAlgn="auto" hangingPunct="1">
              <a:spcAft>
                <a:spcPts val="0"/>
              </a:spcAft>
              <a:defRPr/>
            </a:pPr>
            <a:r>
              <a:rPr lang="ru-RU" sz="28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</a:t>
            </a:r>
            <a:endParaRPr lang="ru-RU" sz="22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45" b="100000" l="22622" r="9640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783" y="0"/>
            <a:ext cx="10925211" cy="6748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146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2166938" y="571501"/>
            <a:ext cx="7772400" cy="188353"/>
          </a:xfrm>
        </p:spPr>
        <p:txBody>
          <a:bodyPr/>
          <a:lstStyle/>
          <a:p>
            <a:pPr eaLnBrk="1" hangingPunct="1"/>
            <a:endParaRPr lang="ru-RU" alt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45544" y="1449097"/>
            <a:ext cx="7215187" cy="3563504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z="2800" b="1" i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 eaLnBrk="1" fontAlgn="auto" hangingPunct="1">
              <a:spcAft>
                <a:spcPts val="0"/>
              </a:spcAft>
              <a:defRPr/>
            </a:pPr>
            <a:r>
              <a:rPr lang="ru-RU" sz="28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</a:t>
            </a:r>
            <a:endParaRPr lang="ru-RU" sz="22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7306" y="141668"/>
            <a:ext cx="7832137" cy="6583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005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2166938" y="571501"/>
            <a:ext cx="7772400" cy="1470025"/>
          </a:xfrm>
        </p:spPr>
        <p:txBody>
          <a:bodyPr/>
          <a:lstStyle/>
          <a:p>
            <a:pPr eaLnBrk="1" hangingPunct="1"/>
            <a:r>
              <a:rPr lang="ru-RU" alt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45544" y="2041526"/>
            <a:ext cx="7215187" cy="3563504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7200" b="1" i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ХОЧУ БЫТЬ ЗДОРОВЫМ!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ru-RU" sz="2800" b="1" i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 eaLnBrk="1" fontAlgn="auto" hangingPunct="1">
              <a:spcAft>
                <a:spcPts val="0"/>
              </a:spcAft>
              <a:defRPr/>
            </a:pPr>
            <a:r>
              <a:rPr lang="ru-RU" sz="28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</a:t>
            </a:r>
            <a:endParaRPr lang="ru-RU" sz="22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9382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2166938" y="571501"/>
            <a:ext cx="7772400" cy="1470025"/>
          </a:xfrm>
        </p:spPr>
        <p:txBody>
          <a:bodyPr/>
          <a:lstStyle/>
          <a:p>
            <a:pPr eaLnBrk="1" hangingPunct="1"/>
            <a:r>
              <a:rPr lang="ru-RU" alt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172" b="96387" l="25469" r="81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684" y="992204"/>
            <a:ext cx="5681460" cy="4545168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45544" y="2041526"/>
            <a:ext cx="7215187" cy="3563504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z="2800" b="1" i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 eaLnBrk="1" fontAlgn="auto" hangingPunct="1">
              <a:spcAft>
                <a:spcPts val="0"/>
              </a:spcAft>
              <a:defRPr/>
            </a:pPr>
            <a:r>
              <a:rPr lang="ru-RU" sz="28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</a:t>
            </a:r>
            <a:endParaRPr lang="ru-RU" sz="22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7317" y="805910"/>
            <a:ext cx="2152093" cy="301736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4223" y="514439"/>
            <a:ext cx="5263052" cy="356718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89734" l="4519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9024" y="4149277"/>
            <a:ext cx="4848225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99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2166938" y="571501"/>
            <a:ext cx="7772400" cy="188353"/>
          </a:xfrm>
        </p:spPr>
        <p:txBody>
          <a:bodyPr/>
          <a:lstStyle/>
          <a:p>
            <a:pPr eaLnBrk="1" hangingPunct="1"/>
            <a:endParaRPr lang="ru-RU" alt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45544" y="1449097"/>
            <a:ext cx="7215187" cy="3563504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z="2800" b="1" i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 eaLnBrk="1" fontAlgn="auto" hangingPunct="1">
              <a:spcAft>
                <a:spcPts val="0"/>
              </a:spcAft>
              <a:defRPr/>
            </a:pPr>
            <a:r>
              <a:rPr lang="ru-RU" sz="28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</a:t>
            </a:r>
            <a:endParaRPr lang="ru-RU" sz="22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635" y="241698"/>
            <a:ext cx="10058400" cy="6311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7280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2166938" y="571501"/>
            <a:ext cx="7772400" cy="188353"/>
          </a:xfrm>
        </p:spPr>
        <p:txBody>
          <a:bodyPr/>
          <a:lstStyle/>
          <a:p>
            <a:pPr eaLnBrk="1" hangingPunct="1"/>
            <a:endParaRPr lang="ru-RU" alt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45544" y="1449097"/>
            <a:ext cx="7215187" cy="3563504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z="2800" b="1" i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 eaLnBrk="1" fontAlgn="auto" hangingPunct="1">
              <a:spcAft>
                <a:spcPts val="0"/>
              </a:spcAft>
              <a:defRPr/>
            </a:pPr>
            <a:r>
              <a:rPr lang="ru-RU" sz="28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</a:t>
            </a:r>
            <a:endParaRPr lang="ru-RU" sz="22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0620" y="0"/>
            <a:ext cx="891217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470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2166938" y="571501"/>
            <a:ext cx="7772400" cy="188353"/>
          </a:xfrm>
        </p:spPr>
        <p:txBody>
          <a:bodyPr/>
          <a:lstStyle/>
          <a:p>
            <a:pPr eaLnBrk="1" hangingPunct="1"/>
            <a:endParaRPr lang="ru-RU" alt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45544" y="1449097"/>
            <a:ext cx="7215187" cy="3563504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z="2800" b="1" i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 eaLnBrk="1" fontAlgn="auto" hangingPunct="1">
              <a:spcAft>
                <a:spcPts val="0"/>
              </a:spcAft>
              <a:defRPr/>
            </a:pPr>
            <a:r>
              <a:rPr lang="ru-RU" sz="28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</a:t>
            </a:r>
            <a:endParaRPr lang="ru-RU" sz="22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9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2166938" y="571501"/>
            <a:ext cx="7772400" cy="188353"/>
          </a:xfrm>
        </p:spPr>
        <p:txBody>
          <a:bodyPr/>
          <a:lstStyle/>
          <a:p>
            <a:pPr eaLnBrk="1" hangingPunct="1"/>
            <a:endParaRPr lang="ru-RU" alt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45544" y="1449097"/>
            <a:ext cx="7215187" cy="3563504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z="2800" b="1" i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 eaLnBrk="1" fontAlgn="auto" hangingPunct="1">
              <a:spcAft>
                <a:spcPts val="0"/>
              </a:spcAft>
              <a:defRPr/>
            </a:pPr>
            <a:r>
              <a:rPr lang="ru-RU" sz="28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</a:t>
            </a:r>
            <a:endParaRPr lang="ru-RU" sz="22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0620" y="0"/>
            <a:ext cx="891217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2407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5" descr="грипп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6088" y="821749"/>
            <a:ext cx="4463864" cy="52603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WordArt 6"/>
          <p:cNvSpPr>
            <a:spLocks noChangeArrowheads="1" noChangeShapeType="1" noTextEdit="1"/>
          </p:cNvSpPr>
          <p:nvPr/>
        </p:nvSpPr>
        <p:spPr bwMode="auto">
          <a:xfrm>
            <a:off x="1213573" y="930852"/>
            <a:ext cx="2232025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 dirty="0">
                <a:ln w="9525">
                  <a:solidFill>
                    <a:prstClr val="black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 panose="020B0806030902050204" pitchFamily="34" charset="0"/>
              </a:rPr>
              <a:t>при</a:t>
            </a:r>
          </a:p>
        </p:txBody>
      </p:sp>
      <p:sp>
        <p:nvSpPr>
          <p:cNvPr id="9221" name="WordArt 7"/>
          <p:cNvSpPr>
            <a:spLocks noChangeArrowheads="1" noChangeShapeType="1" noTextEdit="1"/>
          </p:cNvSpPr>
          <p:nvPr/>
        </p:nvSpPr>
        <p:spPr bwMode="auto">
          <a:xfrm>
            <a:off x="7579952" y="5282335"/>
            <a:ext cx="3311525" cy="9318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 dirty="0">
                <a:ln w="9525">
                  <a:solidFill>
                    <a:prstClr val="black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 panose="020B0806030902050204" pitchFamily="34" charset="0"/>
              </a:rPr>
              <a:t>гриппе</a:t>
            </a:r>
          </a:p>
        </p:txBody>
      </p:sp>
      <p:sp>
        <p:nvSpPr>
          <p:cNvPr id="6155" name="Oval 11"/>
          <p:cNvSpPr>
            <a:spLocks noChangeArrowheads="1"/>
          </p:cNvSpPr>
          <p:nvPr/>
        </p:nvSpPr>
        <p:spPr bwMode="auto">
          <a:xfrm>
            <a:off x="4045527" y="3283527"/>
            <a:ext cx="299711" cy="333083"/>
          </a:xfrm>
          <a:prstGeom prst="ellipse">
            <a:avLst/>
          </a:prstGeom>
          <a:solidFill>
            <a:srgbClr val="FF66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6156" name="Oval 12"/>
          <p:cNvSpPr>
            <a:spLocks noChangeArrowheads="1"/>
          </p:cNvSpPr>
          <p:nvPr/>
        </p:nvSpPr>
        <p:spPr bwMode="auto">
          <a:xfrm>
            <a:off x="4641273" y="3851564"/>
            <a:ext cx="345733" cy="389373"/>
          </a:xfrm>
          <a:prstGeom prst="ellipse">
            <a:avLst/>
          </a:prstGeom>
          <a:solidFill>
            <a:srgbClr val="FF66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6157" name="Oval 13"/>
          <p:cNvSpPr>
            <a:spLocks noChangeArrowheads="1"/>
          </p:cNvSpPr>
          <p:nvPr/>
        </p:nvSpPr>
        <p:spPr bwMode="auto">
          <a:xfrm>
            <a:off x="6247753" y="3435927"/>
            <a:ext cx="287337" cy="325145"/>
          </a:xfrm>
          <a:prstGeom prst="ellipse">
            <a:avLst/>
          </a:prstGeom>
          <a:solidFill>
            <a:srgbClr val="FF66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6158" name="Oval 14"/>
          <p:cNvSpPr>
            <a:spLocks noChangeArrowheads="1"/>
          </p:cNvSpPr>
          <p:nvPr/>
        </p:nvSpPr>
        <p:spPr bwMode="auto">
          <a:xfrm>
            <a:off x="5721927" y="3865419"/>
            <a:ext cx="346363" cy="375518"/>
          </a:xfrm>
          <a:prstGeom prst="ellipse">
            <a:avLst/>
          </a:prstGeom>
          <a:solidFill>
            <a:srgbClr val="FF66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" dur="10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10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5" grpId="0" animBg="1"/>
      <p:bldP spid="6156" grpId="0" animBg="1"/>
      <p:bldP spid="6157" grpId="0" animBg="1"/>
      <p:bldP spid="615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Documents and Settings\User\Рабочий стол\КАРТИНКИ ПРОСТОКАШИНОНовая папка\1286799577_doktor-aybolit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671764" y="714376"/>
            <a:ext cx="2847975" cy="5357813"/>
          </a:xfrm>
          <a:noFill/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92250" y="-500063"/>
            <a:ext cx="4076700" cy="5572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595938" y="642938"/>
            <a:ext cx="4000500" cy="5632450"/>
          </a:xfrm>
          <a:prstGeom prst="rect">
            <a:avLst/>
          </a:prstGeom>
          <a:solidFill>
            <a:srgbClr val="FFC000"/>
          </a:solidFill>
        </p:spPr>
        <p:txBody>
          <a:bodyPr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600" b="1" dirty="0">
                <a:solidFill>
                  <a:srgbClr val="1F497D">
                    <a:lumMod val="75000"/>
                  </a:srgbClr>
                </a:solidFill>
                <a:latin typeface="Monotype Corsiva" pitchFamily="66" charset="0"/>
                <a:cs typeface="Times New Roman" pitchFamily="18" charset="0"/>
              </a:rPr>
              <a:t>Советы доктора</a:t>
            </a:r>
            <a:endParaRPr lang="ru-RU" b="1" dirty="0">
              <a:solidFill>
                <a:srgbClr val="1F497D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>
                <a:solidFill>
                  <a:srgbClr val="1F497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1. Соблюдай гигиену рук и тела.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>
                <a:solidFill>
                  <a:srgbClr val="1F497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2. Делай утреннюю зарядку.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>
                <a:solidFill>
                  <a:srgbClr val="1F497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3. Не забывай про закаливание.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>
                <a:solidFill>
                  <a:srgbClr val="1F497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4.Воздерживайся от жирной пищи.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>
                <a:solidFill>
                  <a:srgbClr val="1F497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5.Остерегайся очень острого и     соленого.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>
                <a:solidFill>
                  <a:srgbClr val="1F497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6.Сладостей тысячи, а здоровье  одно.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>
                <a:solidFill>
                  <a:srgbClr val="1F497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7.Овощи и фрукты – полезные продукты.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>
                <a:solidFill>
                  <a:srgbClr val="1F497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8.Соблюдай режим правильного питания и активного отдыха.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>
                <a:solidFill>
                  <a:srgbClr val="1F497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9. Не забывай чистить зубы утром и вечером перед сном.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>
                <a:solidFill>
                  <a:srgbClr val="1F497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10. Научись лечить </a:t>
            </a:r>
            <a:r>
              <a:rPr lang="ru-RU" b="1">
                <a:solidFill>
                  <a:srgbClr val="1F497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себя сам: </a:t>
            </a:r>
            <a:r>
              <a:rPr lang="ru-RU" b="1" dirty="0">
                <a:solidFill>
                  <a:srgbClr val="1F497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делай точечный массаж.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  <a:defRPr/>
            </a:pPr>
            <a:endParaRPr lang="ru-RU" b="1" dirty="0">
              <a:solidFill>
                <a:srgbClr val="1F497D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41" name="Picture 2" descr="C:\Documents and Settings\User\Рабочий стол\КАРТИНКИ ПРОСТОКАШИНОНовая папка\1286799577_doktor-ayboli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8439" y="714376"/>
            <a:ext cx="2847975" cy="535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4000">
    <p:cov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2166938" y="571502"/>
            <a:ext cx="7772400" cy="239868"/>
          </a:xfrm>
        </p:spPr>
        <p:txBody>
          <a:bodyPr/>
          <a:lstStyle/>
          <a:p>
            <a:pPr eaLnBrk="1" hangingPunct="1"/>
            <a:endParaRPr lang="ru-RU" alt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12970" y="571502"/>
            <a:ext cx="7215187" cy="1656543"/>
          </a:xfrm>
        </p:spPr>
        <p:txBody>
          <a:bodyPr rtlCol="0">
            <a:normAutofit fontScale="62500" lnSpcReduction="2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7200" b="1" i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ХОЧУ БЫТЬ ЗДОРОВЫМ!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ru-RU" sz="2800" b="1" i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 eaLnBrk="1" fontAlgn="auto" hangingPunct="1">
              <a:spcAft>
                <a:spcPts val="0"/>
              </a:spcAft>
              <a:defRPr/>
            </a:pPr>
            <a:r>
              <a:rPr lang="ru-RU" sz="28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</a:t>
            </a:r>
            <a:endParaRPr lang="ru-RU" sz="22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6570" y="324164"/>
            <a:ext cx="6607986" cy="5316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4909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3095192" y="663611"/>
            <a:ext cx="7772400" cy="1047315"/>
          </a:xfrm>
        </p:spPr>
        <p:txBody>
          <a:bodyPr/>
          <a:lstStyle/>
          <a:p>
            <a:pPr eaLnBrk="1" hangingPunct="1"/>
            <a:r>
              <a:rPr lang="ru-RU" altLang="ru-RU" sz="54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БУДЬТЕ ЗДОРОВЫ!</a:t>
            </a:r>
            <a:endParaRPr lang="ru-RU" altLang="ru-RU" sz="54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45544" y="1449097"/>
            <a:ext cx="7215187" cy="3563504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z="2800" b="1" i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 eaLnBrk="1" fontAlgn="auto" hangingPunct="1">
              <a:spcAft>
                <a:spcPts val="0"/>
              </a:spcAft>
              <a:defRPr/>
            </a:pPr>
            <a:r>
              <a:rPr lang="ru-RU" sz="28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</a:t>
            </a:r>
            <a:endParaRPr lang="ru-RU" sz="22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743" y="925439"/>
            <a:ext cx="8253968" cy="6273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574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2166938" y="571501"/>
            <a:ext cx="7772400" cy="45719"/>
          </a:xfrm>
        </p:spPr>
        <p:txBody>
          <a:bodyPr/>
          <a:lstStyle/>
          <a:p>
            <a:pPr eaLnBrk="1" hangingPunct="1"/>
            <a:endParaRPr lang="ru-RU" alt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45544" y="1449097"/>
            <a:ext cx="7215187" cy="3563504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72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ЛИЧНАЯ </a:t>
            </a:r>
            <a:br>
              <a:rPr lang="ru-RU" sz="72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72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ГИГИЕНА</a:t>
            </a:r>
            <a:endParaRPr lang="ru-RU" sz="7200" b="1" i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defRPr/>
            </a:pPr>
            <a:endParaRPr lang="ru-RU" sz="2800" b="1" i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 eaLnBrk="1" fontAlgn="auto" hangingPunct="1">
              <a:spcAft>
                <a:spcPts val="0"/>
              </a:spcAft>
              <a:defRPr/>
            </a:pPr>
            <a:r>
              <a:rPr lang="ru-RU" sz="28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</a:t>
            </a:r>
            <a:endParaRPr lang="ru-RU" sz="22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2801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4873" y="901100"/>
            <a:ext cx="4470671" cy="3270374"/>
          </a:xfrm>
          <a:prstGeom prst="rect">
            <a:avLst/>
          </a:prstGeom>
        </p:spPr>
      </p:pic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2166938" y="571501"/>
            <a:ext cx="7772400" cy="45719"/>
          </a:xfrm>
        </p:spPr>
        <p:txBody>
          <a:bodyPr/>
          <a:lstStyle/>
          <a:p>
            <a:pPr eaLnBrk="1" hangingPunct="1"/>
            <a:endParaRPr lang="ru-RU" alt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45544" y="1449097"/>
            <a:ext cx="7215187" cy="997889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z="2800" b="1" i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 eaLnBrk="1" fontAlgn="auto" hangingPunct="1">
              <a:spcAft>
                <a:spcPts val="0"/>
              </a:spcAft>
              <a:defRPr/>
            </a:pPr>
            <a:r>
              <a:rPr lang="ru-RU" sz="28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</a:t>
            </a:r>
            <a:endParaRPr lang="ru-RU" sz="22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367" b="98817" l="10000" r="867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84" y="1732977"/>
            <a:ext cx="5080000" cy="42926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35" b="92230" l="2154" r="9584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6169" y="283335"/>
            <a:ext cx="6413957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3400" b="90600" l="200" r="994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8541" y="2344760"/>
            <a:ext cx="47625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4403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2166938" y="571501"/>
            <a:ext cx="7772400" cy="45719"/>
          </a:xfrm>
        </p:spPr>
        <p:txBody>
          <a:bodyPr/>
          <a:lstStyle/>
          <a:p>
            <a:pPr eaLnBrk="1" hangingPunct="1"/>
            <a:endParaRPr lang="ru-RU" alt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45544" y="1449097"/>
            <a:ext cx="7215187" cy="3563504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z="2800" b="1" i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 eaLnBrk="1" fontAlgn="auto" hangingPunct="1">
              <a:spcAft>
                <a:spcPts val="0"/>
              </a:spcAft>
              <a:defRPr/>
            </a:pPr>
            <a:r>
              <a:rPr lang="ru-RU" sz="28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</a:t>
            </a:r>
            <a:endParaRPr lang="ru-RU" sz="22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3786" y="571501"/>
            <a:ext cx="45720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4798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2166938" y="571501"/>
            <a:ext cx="7772400" cy="188353"/>
          </a:xfrm>
        </p:spPr>
        <p:txBody>
          <a:bodyPr/>
          <a:lstStyle/>
          <a:p>
            <a:pPr eaLnBrk="1" hangingPunct="1"/>
            <a:endParaRPr lang="ru-RU" alt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45544" y="1449097"/>
            <a:ext cx="7215187" cy="3563504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z="2800" b="1" i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 eaLnBrk="1" fontAlgn="auto" hangingPunct="1">
              <a:spcAft>
                <a:spcPts val="0"/>
              </a:spcAft>
              <a:defRPr/>
            </a:pPr>
            <a:r>
              <a:rPr lang="ru-RU" sz="28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</a:t>
            </a:r>
            <a:endParaRPr lang="ru-RU" sz="22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6231" y="179231"/>
            <a:ext cx="6504904" cy="650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504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2166938" y="571501"/>
            <a:ext cx="7772400" cy="188353"/>
          </a:xfrm>
        </p:spPr>
        <p:txBody>
          <a:bodyPr/>
          <a:lstStyle/>
          <a:p>
            <a:pPr eaLnBrk="1" hangingPunct="1"/>
            <a:endParaRPr lang="ru-RU" alt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45544" y="1449097"/>
            <a:ext cx="7215187" cy="3563504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z="2800" b="1" i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 eaLnBrk="1" fontAlgn="auto" hangingPunct="1">
              <a:spcAft>
                <a:spcPts val="0"/>
              </a:spcAft>
              <a:defRPr/>
            </a:pPr>
            <a:r>
              <a:rPr lang="ru-RU" sz="28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</a:t>
            </a:r>
            <a:endParaRPr lang="ru-RU" sz="22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107" y="0"/>
            <a:ext cx="10058400" cy="6707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903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2166938" y="571501"/>
            <a:ext cx="7772400" cy="188353"/>
          </a:xfrm>
        </p:spPr>
        <p:txBody>
          <a:bodyPr/>
          <a:lstStyle/>
          <a:p>
            <a:pPr eaLnBrk="1" hangingPunct="1"/>
            <a:endParaRPr lang="ru-RU" alt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45544" y="1449097"/>
            <a:ext cx="7215187" cy="3563504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z="2800" b="1" i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 eaLnBrk="1" fontAlgn="auto" hangingPunct="1">
              <a:spcAft>
                <a:spcPts val="0"/>
              </a:spcAft>
              <a:defRPr/>
            </a:pPr>
            <a:r>
              <a:rPr lang="ru-RU" sz="28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</a:t>
            </a:r>
            <a:endParaRPr lang="ru-RU" sz="22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2949" y="141669"/>
            <a:ext cx="9837111" cy="6555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5352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2166938" y="571501"/>
            <a:ext cx="7772400" cy="188353"/>
          </a:xfrm>
        </p:spPr>
        <p:txBody>
          <a:bodyPr/>
          <a:lstStyle/>
          <a:p>
            <a:pPr eaLnBrk="1" hangingPunct="1"/>
            <a:endParaRPr lang="ru-RU" alt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45544" y="1449097"/>
            <a:ext cx="7215187" cy="3563504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z="2800" b="1" i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 eaLnBrk="1" fontAlgn="auto" hangingPunct="1">
              <a:spcAft>
                <a:spcPts val="0"/>
              </a:spcAft>
              <a:defRPr/>
            </a:pPr>
            <a:r>
              <a:rPr lang="ru-RU" sz="28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</a:t>
            </a:r>
            <a:endParaRPr lang="ru-RU" sz="22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813" y="1"/>
            <a:ext cx="109728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7706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118</Words>
  <Application>Microsoft Office PowerPoint</Application>
  <PresentationFormat>Широкоэкранный</PresentationFormat>
  <Paragraphs>57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20</vt:i4>
      </vt:variant>
    </vt:vector>
  </HeadingPairs>
  <TitlesOfParts>
    <vt:vector size="28" baseType="lpstr">
      <vt:lpstr>Arial</vt:lpstr>
      <vt:lpstr>Calibri</vt:lpstr>
      <vt:lpstr>Impact</vt:lpstr>
      <vt:lpstr>Monotype Corsiva</vt:lpstr>
      <vt:lpstr>Times New Roman</vt:lpstr>
      <vt:lpstr>1_Тема Office</vt:lpstr>
      <vt:lpstr>2_Тема Office</vt:lpstr>
      <vt:lpstr>Тема Office</vt:lpstr>
      <vt:lpstr>Внеклассное занятие по здоровому образу жизни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   </vt:lpstr>
      <vt:lpstr>           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БУДЬТЕ ЗДОРОВЫ!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1</cp:lastModifiedBy>
  <cp:revision>8</cp:revision>
  <dcterms:created xsi:type="dcterms:W3CDTF">2016-11-22T18:32:29Z</dcterms:created>
  <dcterms:modified xsi:type="dcterms:W3CDTF">2020-11-12T12:53:54Z</dcterms:modified>
</cp:coreProperties>
</file>