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6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07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5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29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93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542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9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06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015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77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9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58BD-6D5C-4D15-BDED-CE0AF821916D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8628-737F-4060-A5AD-53C94603A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0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3" y="0"/>
            <a:ext cx="12168187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957"/>
            <a:ext cx="12165123" cy="6858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15880" y="2708920"/>
            <a:ext cx="4411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19936" y="2995886"/>
            <a:ext cx="29848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/>
              <a:t>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38881" y="3354938"/>
            <a:ext cx="2531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40002" y="3693492"/>
            <a:ext cx="219409" cy="350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7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414768" y="4032046"/>
            <a:ext cx="21047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80604" y="4293095"/>
            <a:ext cx="187941" cy="3368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76229" y="4606389"/>
            <a:ext cx="1916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75522" y="4941168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36160" y="5255459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824192" y="5517232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7536161" y="2060033"/>
            <a:ext cx="4037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какого числа следует число четыре?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12131" y="402834"/>
            <a:ext cx="233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 на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звук 1 слай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65922" y="217073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9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" y="0"/>
            <a:ext cx="12168187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957"/>
            <a:ext cx="12165123" cy="68589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5880" y="2708920"/>
            <a:ext cx="4411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19936" y="2995886"/>
            <a:ext cx="29848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/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38881" y="3354938"/>
            <a:ext cx="2531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0002" y="3693492"/>
            <a:ext cx="219409" cy="350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7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14768" y="4032046"/>
            <a:ext cx="21047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80604" y="4293095"/>
            <a:ext cx="187941" cy="3368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76229" y="4606389"/>
            <a:ext cx="1916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75522" y="4941168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6160" y="5255459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24192" y="5517232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463461" y="2095167"/>
            <a:ext cx="4162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каком по счёту месте стоит число семь?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12131" y="402834"/>
            <a:ext cx="233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 на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звук 2 слай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20007" y="22058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95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43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" y="0"/>
            <a:ext cx="12168187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65123" cy="68589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5880" y="2708920"/>
            <a:ext cx="4411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19936" y="2995886"/>
            <a:ext cx="29848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/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38881" y="3354938"/>
            <a:ext cx="2531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0002" y="3693492"/>
            <a:ext cx="219409" cy="350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7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14768" y="4032046"/>
            <a:ext cx="21047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80604" y="4293095"/>
            <a:ext cx="187941" cy="3368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76229" y="4606389"/>
            <a:ext cx="1916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75522" y="4941168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6160" y="5255459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24192" y="5517232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463461" y="2075516"/>
            <a:ext cx="4162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число следует после числа «пять»?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12131" y="402834"/>
            <a:ext cx="233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 на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звук 3 слай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65922" y="21862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1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80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" y="0"/>
            <a:ext cx="12168187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957"/>
            <a:ext cx="12165123" cy="68589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5880" y="2708920"/>
            <a:ext cx="4411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19936" y="2995886"/>
            <a:ext cx="29848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/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38881" y="3354938"/>
            <a:ext cx="2531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0002" y="3693492"/>
            <a:ext cx="219409" cy="350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7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14768" y="4032046"/>
            <a:ext cx="21047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80604" y="4293095"/>
            <a:ext cx="187941" cy="3368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76229" y="4606389"/>
            <a:ext cx="1916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75522" y="4941168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6160" y="5255459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24192" y="5517232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463461" y="2027317"/>
            <a:ext cx="4123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какими числами стоит число шесть?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12131" y="402834"/>
            <a:ext cx="233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 на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звук 4 слай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95283" y="21380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9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43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" y="0"/>
            <a:ext cx="12168187" cy="685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957"/>
            <a:ext cx="12165123" cy="68589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5880" y="2708920"/>
            <a:ext cx="4411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19936" y="2995886"/>
            <a:ext cx="29848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600" dirty="0"/>
              <a:t>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38881" y="3354938"/>
            <a:ext cx="2531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0002" y="3693492"/>
            <a:ext cx="219409" cy="3509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7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14768" y="4032046"/>
            <a:ext cx="21047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80604" y="4293095"/>
            <a:ext cx="187941" cy="3368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76229" y="4606389"/>
            <a:ext cx="1916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75522" y="4941168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36160" y="5255459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824192" y="5517232"/>
            <a:ext cx="1879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515713" y="2258398"/>
            <a:ext cx="4097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соседей числа восемь.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12131" y="402834"/>
            <a:ext cx="2337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Нажми на число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звук 5 слай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58671" y="21844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2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56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Числа от 1 до 10. Закрепление изученного материала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Числа от 1 до 10. Закрепление изученного материала</Template>
  <TotalTime>20</TotalTime>
  <Words>101</Words>
  <Application>Microsoft Office PowerPoint</Application>
  <PresentationFormat>Широкоэкранный</PresentationFormat>
  <Paragraphs>60</Paragraphs>
  <Slides>5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Числа от 1 до 10. Закрепление изученного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Студент</cp:lastModifiedBy>
  <cp:revision>3</cp:revision>
  <dcterms:created xsi:type="dcterms:W3CDTF">2024-05-27T12:12:51Z</dcterms:created>
  <dcterms:modified xsi:type="dcterms:W3CDTF">2024-06-05T15:38:10Z</dcterms:modified>
</cp:coreProperties>
</file>