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82" r:id="rId3"/>
    <p:sldId id="283" r:id="rId4"/>
    <p:sldId id="276" r:id="rId5"/>
    <p:sldId id="284" r:id="rId6"/>
    <p:sldId id="277" r:id="rId7"/>
    <p:sldId id="285" r:id="rId8"/>
    <p:sldId id="286" r:id="rId9"/>
    <p:sldId id="278" r:id="rId10"/>
    <p:sldId id="287" r:id="rId11"/>
    <p:sldId id="279" r:id="rId12"/>
    <p:sldId id="280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F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36E333-F6DB-4C00-81BB-AD4B7901CEA3}" type="datetimeFigureOut">
              <a:rPr lang="ru-RU" smtClean="0"/>
              <a:pPr/>
              <a:t>11.10.2018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55EF-D841-423B-A310-7AD93083B8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16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470025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Проект «Мои ровесники в годы Великой Отечественной войны» как средство воспитания патриотизма у младших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школьников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Апробация проекта проходила в 3 классе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86000" y="3733800"/>
            <a:ext cx="6400800" cy="2971800"/>
          </a:xfrm>
        </p:spPr>
        <p:txBody>
          <a:bodyPr>
            <a:no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Нечепуренко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Анной Олеговной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5-й этап- </a:t>
            </a:r>
            <a:r>
              <a:rPr lang="ru-RU" dirty="0" smtClean="0"/>
              <a:t>презентация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Цель данного этапа заключается в представлении собранной информации и готового продукта проектной деятельности.</a:t>
            </a:r>
            <a:endParaRPr lang="ru-RU" dirty="0"/>
          </a:p>
          <a:p>
            <a:pPr marL="0" indent="0" algn="ctr">
              <a:buNone/>
            </a:pPr>
            <a:r>
              <a:rPr lang="ru-RU" sz="4000" dirty="0">
                <a:latin typeface="+mj-lt"/>
                <a:ea typeface="+mj-ea"/>
                <a:cs typeface="+mj-cs"/>
              </a:rPr>
              <a:t>6-й этап оценка результатов проектной </a:t>
            </a:r>
            <a:r>
              <a:rPr lang="ru-RU" sz="4000" dirty="0" smtClean="0">
                <a:latin typeface="+mj-lt"/>
                <a:ea typeface="+mj-ea"/>
                <a:cs typeface="+mj-cs"/>
              </a:rPr>
              <a:t>деятельности</a:t>
            </a:r>
            <a:endParaRPr lang="ru-RU" sz="4000" dirty="0">
              <a:latin typeface="+mj-lt"/>
              <a:ea typeface="+mj-ea"/>
              <a:cs typeface="+mj-cs"/>
            </a:endParaRPr>
          </a:p>
          <a:p>
            <a:r>
              <a:rPr lang="ru-RU" dirty="0"/>
              <a:t>Цель данного этапа: понять свои наработки и ошибки, чтобы в будущем совершенствовать свои навыки.</a:t>
            </a:r>
          </a:p>
          <a:p>
            <a:endParaRPr lang="ru-RU" sz="4000" dirty="0">
              <a:latin typeface="+mj-lt"/>
              <a:ea typeface="+mj-ea"/>
              <a:cs typeface="+mj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8975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510_1214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519929" y="1004071"/>
            <a:ext cx="4598941" cy="2895600"/>
          </a:xfrm>
          <a:prstGeom prst="rect">
            <a:avLst/>
          </a:prstGeom>
        </p:spPr>
      </p:pic>
      <p:pic>
        <p:nvPicPr>
          <p:cNvPr id="5" name="Рисунок 4" descr="20170510_120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428066" y="1248834"/>
            <a:ext cx="5012267" cy="2819400"/>
          </a:xfrm>
          <a:prstGeom prst="rect">
            <a:avLst/>
          </a:prstGeom>
        </p:spPr>
      </p:pic>
      <p:pic>
        <p:nvPicPr>
          <p:cNvPr id="6" name="Содержимое 5" descr="20170510_1147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3011698"/>
            <a:ext cx="4495800" cy="38463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981200"/>
            <a:ext cx="7086600" cy="5211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/>
              <a:t>СПАСИБО ЗА ВНИМАНИЕ!</a:t>
            </a:r>
            <a:endParaRPr lang="ru-RU" sz="8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42281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условия для формирования интереса к истории и развития чувства патриотизма, через включение обучающихся в проектную деятельность.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умение находить информацию в источниках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Формировать навыки ведения дневника исследования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Привлекать обучающихся к проектной деятельности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Воспитывать умение обрабатывать информацию, выделять главное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Обучать правильному составлению паспорта проекта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1-й этап- погружение в проект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Цель данного </a:t>
            </a:r>
            <a:r>
              <a:rPr lang="ru-RU" dirty="0"/>
              <a:t>этапа заключается в мотивации младших школьников к выполнению </a:t>
            </a:r>
            <a:r>
              <a:rPr lang="ru-RU" dirty="0" smtClean="0"/>
              <a:t>задания,</a:t>
            </a:r>
            <a:r>
              <a:rPr lang="ru-RU" dirty="0"/>
              <a:t> провести актуализацию уже имеющихся знаний, сформулировать проблему проекта, и </a:t>
            </a:r>
            <a:r>
              <a:rPr lang="ru-RU" dirty="0" smtClean="0"/>
              <a:t>определить </a:t>
            </a:r>
            <a:r>
              <a:rPr lang="ru-RU" dirty="0"/>
              <a:t>цели и задачи исследования, определить временные рамки, </a:t>
            </a:r>
            <a:r>
              <a:rPr lang="ru-RU" dirty="0" smtClean="0"/>
              <a:t>способы </a:t>
            </a:r>
            <a:r>
              <a:rPr lang="ru-RU" dirty="0"/>
              <a:t>достижения </a:t>
            </a:r>
            <a:r>
              <a:rPr lang="ru-RU" dirty="0" smtClean="0"/>
              <a:t>результата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Так </a:t>
            </a:r>
            <a:r>
              <a:rPr lang="ru-RU" dirty="0"/>
              <a:t>же происходит обсуждение вариантов оформления отчетности о выполненной работе.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2081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на\Desktop\практика\20170414_1005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4693919" cy="3200400"/>
          </a:xfrm>
          <a:prstGeom prst="rect">
            <a:avLst/>
          </a:prstGeom>
          <a:noFill/>
        </p:spPr>
      </p:pic>
      <p:pic>
        <p:nvPicPr>
          <p:cNvPr id="1028" name="Picture 4" descr="C:\Users\Анна\Desktop\практика\20170419_114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3464" y="3352800"/>
            <a:ext cx="5178136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2-й этап планирование </a:t>
            </a:r>
            <a:r>
              <a:rPr lang="ru-RU" dirty="0" smtClean="0"/>
              <a:t>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Цель данного этапа </a:t>
            </a:r>
            <a:r>
              <a:rPr lang="ru-RU" dirty="0"/>
              <a:t>- распределение деятельности во времени и осознание поставленной цели и </a:t>
            </a:r>
            <a:r>
              <a:rPr lang="ru-RU" dirty="0" smtClean="0"/>
              <a:t>задач</a:t>
            </a:r>
            <a:r>
              <a:rPr lang="ru-RU" dirty="0"/>
              <a:t>.</a:t>
            </a:r>
            <a:r>
              <a:rPr lang="ru-RU" dirty="0" smtClean="0"/>
              <a:t> Была </a:t>
            </a:r>
            <a:r>
              <a:rPr lang="ru-RU" dirty="0"/>
              <a:t>выдана страница будущей книги, которую </a:t>
            </a:r>
            <a:r>
              <a:rPr lang="ru-RU" dirty="0" smtClean="0"/>
              <a:t>дети должны </a:t>
            </a:r>
            <a:r>
              <a:rPr lang="ru-RU" dirty="0"/>
              <a:t>были заполнять в процессе своего исследования.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79694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Анна\Desktop\практика\20170426_1156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0" cy="3429000"/>
          </a:xfrm>
          <a:prstGeom prst="rect">
            <a:avLst/>
          </a:prstGeom>
          <a:noFill/>
        </p:spPr>
      </p:pic>
      <p:pic>
        <p:nvPicPr>
          <p:cNvPr id="2051" name="Picture 3" descr="C:\Users\Анна\Desktop\практика\20170503_1301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2945606"/>
            <a:ext cx="4724400" cy="391239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582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3-й этап- осуществление деятельности по решению </a:t>
            </a:r>
            <a:r>
              <a:rPr lang="ru-RU" dirty="0" smtClean="0"/>
              <a:t>проблемы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Цель данного этапа: сбор и обработка информации.</a:t>
            </a:r>
            <a:endParaRPr lang="ru-RU" dirty="0"/>
          </a:p>
          <a:p>
            <a:r>
              <a:rPr lang="ru-RU" dirty="0"/>
              <a:t>Младшие школьники на этом этапе работаю самостоятельно, проводя сбор информации. Учитель координирует деятельность учащихся, отвечает на вопросы.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5056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4-й этап – оформление </a:t>
            </a:r>
            <a:r>
              <a:rPr lang="ru-RU" dirty="0" smtClean="0"/>
              <a:t>результатов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этом этапе происходит оформление продукта проектной деятельности, анализ своей работы.</a:t>
            </a:r>
            <a:endParaRPr lang="ru-RU" dirty="0"/>
          </a:p>
          <a:p>
            <a:r>
              <a:rPr lang="ru-RU" dirty="0"/>
              <a:t>Цель: оформление результатов проектной деятельности в продукт.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6764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14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3429000"/>
            <a:ext cx="3620880" cy="3200400"/>
          </a:xfrm>
          <a:prstGeom prst="rect">
            <a:avLst/>
          </a:prstGeom>
        </p:spPr>
      </p:pic>
      <p:pic>
        <p:nvPicPr>
          <p:cNvPr id="13" name="Рисунок 12" descr="IMG_14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0"/>
            <a:ext cx="2895600" cy="3786553"/>
          </a:xfrm>
          <a:prstGeom prst="rect">
            <a:avLst/>
          </a:prstGeom>
        </p:spPr>
      </p:pic>
      <p:pic>
        <p:nvPicPr>
          <p:cNvPr id="14" name="Рисунок 13" descr="IMG_14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0"/>
            <a:ext cx="3048001" cy="3429000"/>
          </a:xfrm>
          <a:prstGeom prst="rect">
            <a:avLst/>
          </a:prstGeom>
        </p:spPr>
      </p:pic>
      <p:pic>
        <p:nvPicPr>
          <p:cNvPr id="15" name="Рисунок 14" descr="IMG_14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429000"/>
            <a:ext cx="2971800" cy="3200105"/>
          </a:xfrm>
          <a:prstGeom prst="rect">
            <a:avLst/>
          </a:prstGeom>
        </p:spPr>
      </p:pic>
      <p:pic>
        <p:nvPicPr>
          <p:cNvPr id="16" name="Рисунок 15" descr="IMG_14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1800" y="0"/>
            <a:ext cx="3048000" cy="339629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252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Проект «Мои ровесники в годы Великой Отечественной войны» как средство воспитания патриотизма у младших школьников  Апробация проекта проходила в 3 классе</vt:lpstr>
      <vt:lpstr>Презентация PowerPoint</vt:lpstr>
      <vt:lpstr>1-й этап- погружение в проект  </vt:lpstr>
      <vt:lpstr>Презентация PowerPoint</vt:lpstr>
      <vt:lpstr>2-й этап планирование деятельности </vt:lpstr>
      <vt:lpstr>Презентация PowerPoint</vt:lpstr>
      <vt:lpstr>3-й этап- осуществление деятельности по решению проблемы </vt:lpstr>
      <vt:lpstr>4-й этап – оформление результатов </vt:lpstr>
      <vt:lpstr>Презентация PowerPoint</vt:lpstr>
      <vt:lpstr>5-й этап- презентация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ВЫПУСКНАЯ КВАЛИФИКАЦИОННАЯ РАБОТА  на тему Проект «Мои ровесники в годы Великой Отечественной войны» как средство воспитания патриотизма у младших школьников</dc:title>
  <dc:creator>Анна</dc:creator>
  <cp:lastModifiedBy>пк</cp:lastModifiedBy>
  <cp:revision>30</cp:revision>
  <dcterms:created xsi:type="dcterms:W3CDTF">2017-06-11T21:10:10Z</dcterms:created>
  <dcterms:modified xsi:type="dcterms:W3CDTF">2018-10-11T19:09:13Z</dcterms:modified>
</cp:coreProperties>
</file>