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6" r:id="rId3"/>
    <p:sldId id="259" r:id="rId4"/>
    <p:sldId id="270" r:id="rId5"/>
    <p:sldId id="257" r:id="rId6"/>
    <p:sldId id="267" r:id="rId7"/>
    <p:sldId id="271" r:id="rId8"/>
    <p:sldId id="256" r:id="rId9"/>
    <p:sldId id="272" r:id="rId10"/>
    <p:sldId id="269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594EB-1FF0-4769-A422-4282E829044E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5911C-85EB-4D6E-8B5B-F323C9D6DC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ED46D-70D4-4B32-B2FA-468071CD6C8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20A0F-23DA-4C19-91F5-374841DC6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1011333-A104-4F67-A2CA-5BDEF1047C9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7C4FA9-878C-4FA1-A680-37E7D794C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CD41F-8CA4-4F8C-835B-7AFEE21C5CC7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2EFD8-EBDA-41BB-9DA6-523B21EA2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F7D58-0F20-4F93-9AC7-4432414150E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5881-0FED-4123-AD37-846B8C73E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B4045-4841-4194-A97F-05576BCDFFE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33227-2DEE-41B8-9E0C-905C08550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3D464A-888D-4D44-8CB8-6D9AA89E5C2B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422669-F1FC-4020-B348-4145C5F3D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308CC-954D-4BF9-A98D-FC749A3840A5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BF1D5-D9C7-4754-B0BE-9640E0F61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CC8A4C-0B93-40F7-895D-78AA3141FFE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E7A77F-E648-4BFC-9F11-692F2E6EC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797E758-A054-4C42-B986-6FDC612CB37B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D399EA9-50F9-419B-96C8-B14121886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779BD-FA36-441D-9B42-F18E9B30E1E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0B5D4-C8E9-4A4C-BADF-E0074DEE6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F4CE7-A2BD-400F-A8B1-C2DAAAF9D71D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2F30-8289-4F74-8E7F-E3F2628D2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C4BF52D-E96C-44CB-A234-8082C9E4132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C65A1D1-F4EE-46D5-B05D-51AFB0820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000125" y="571500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143000" y="285750"/>
            <a:ext cx="1500188" cy="15001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28688" y="1785938"/>
            <a:ext cx="1857375" cy="19288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35781" y="3964782"/>
            <a:ext cx="1285875" cy="7858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1928813" y="4000500"/>
            <a:ext cx="1214438" cy="6429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143125" y="1500188"/>
            <a:ext cx="1071563" cy="8572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571500" y="1571625"/>
            <a:ext cx="1000125" cy="7858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428750" y="714375"/>
            <a:ext cx="28575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000250" y="714375"/>
            <a:ext cx="28575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Дуга 15"/>
          <p:cNvSpPr/>
          <p:nvPr/>
        </p:nvSpPr>
        <p:spPr>
          <a:xfrm rot="8597526">
            <a:off x="1544638" y="754063"/>
            <a:ext cx="796925" cy="793750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14313" y="4857750"/>
            <a:ext cx="642937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857500" y="4857750"/>
            <a:ext cx="642938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446" name="TextBox 18"/>
          <p:cNvSpPr txBox="1">
            <a:spLocks noChangeArrowheads="1"/>
          </p:cNvSpPr>
          <p:nvPr/>
        </p:nvSpPr>
        <p:spPr bwMode="auto">
          <a:xfrm>
            <a:off x="4071938" y="1428750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00500" y="1500188"/>
            <a:ext cx="1500188" cy="15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786188" y="3000375"/>
            <a:ext cx="1857375" cy="19288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3393281" y="5179220"/>
            <a:ext cx="1285875" cy="7858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4786313" y="5214938"/>
            <a:ext cx="1214437" cy="6429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000625" y="3571875"/>
            <a:ext cx="1428750" cy="142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3071813" y="3571875"/>
            <a:ext cx="1357312" cy="142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4286250" y="1928813"/>
            <a:ext cx="28575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857750" y="1928813"/>
            <a:ext cx="28575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Дуга 27"/>
          <p:cNvSpPr/>
          <p:nvPr/>
        </p:nvSpPr>
        <p:spPr>
          <a:xfrm rot="8597526">
            <a:off x="4402138" y="1968500"/>
            <a:ext cx="796925" cy="793750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000375" y="6143625"/>
            <a:ext cx="642938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715000" y="6072188"/>
            <a:ext cx="642938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458" name="TextBox 30"/>
          <p:cNvSpPr txBox="1">
            <a:spLocks noChangeArrowheads="1"/>
          </p:cNvSpPr>
          <p:nvPr/>
        </p:nvSpPr>
        <p:spPr bwMode="auto">
          <a:xfrm>
            <a:off x="6572250" y="0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643688" y="71438"/>
            <a:ext cx="1500187" cy="15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429375" y="1571625"/>
            <a:ext cx="1857375" cy="19288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6036469" y="3750469"/>
            <a:ext cx="1285875" cy="7858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7429500" y="3786188"/>
            <a:ext cx="1214437" cy="6429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7465219" y="2321719"/>
            <a:ext cx="1214438" cy="8572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6143625" y="2286000"/>
            <a:ext cx="1071563" cy="7858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6929438" y="500063"/>
            <a:ext cx="28575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7500938" y="500063"/>
            <a:ext cx="28575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Дуга 39"/>
          <p:cNvSpPr/>
          <p:nvPr/>
        </p:nvSpPr>
        <p:spPr>
          <a:xfrm rot="8597526">
            <a:off x="7045325" y="539750"/>
            <a:ext cx="798513" cy="793750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643563" y="4643438"/>
            <a:ext cx="642937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8358188" y="4643438"/>
            <a:ext cx="642937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42938" y="5357813"/>
            <a:ext cx="10715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prstClr val="black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143375" y="357188"/>
            <a:ext cx="10715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prstClr val="black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6786563" y="5072063"/>
            <a:ext cx="10715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prstClr val="black"/>
                </a:solidFill>
                <a:latin typeface="Bookman Old Style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576897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C00000"/>
                </a:solidFill>
              </a:rPr>
              <a:t> У-</a:t>
            </a:r>
            <a:r>
              <a:rPr lang="ru-RU" sz="7200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учиться писать слова с парными согласными</a:t>
            </a:r>
            <a:endParaRPr lang="ru-RU" b="1" dirty="0" smtClean="0"/>
          </a:p>
          <a:p>
            <a:pPr eaLnBrk="1" hangingPunct="1">
              <a:buNone/>
            </a:pPr>
            <a:r>
              <a:rPr lang="ru-RU" sz="7200" b="1" dirty="0" smtClean="0">
                <a:solidFill>
                  <a:srgbClr val="C00000"/>
                </a:solidFill>
              </a:rPr>
              <a:t>    Р- </a:t>
            </a:r>
            <a:r>
              <a:rPr lang="ru-RU" b="1" dirty="0" smtClean="0"/>
              <a:t>развивать внимание</a:t>
            </a:r>
          </a:p>
          <a:p>
            <a:pPr eaLnBrk="1" hangingPunct="1">
              <a:buNone/>
            </a:pPr>
            <a:r>
              <a:rPr lang="ru-RU" sz="7200" b="1" dirty="0" smtClean="0">
                <a:solidFill>
                  <a:srgbClr val="C00000"/>
                </a:solidFill>
              </a:rPr>
              <a:t>    О- </a:t>
            </a:r>
            <a:r>
              <a:rPr lang="ru-RU" b="1" dirty="0" smtClean="0"/>
              <a:t>объяснять написание слов</a:t>
            </a:r>
          </a:p>
          <a:p>
            <a:pPr eaLnBrk="1" hangingPunct="1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    К- </a:t>
            </a:r>
            <a:r>
              <a:rPr lang="ru-RU" b="1" dirty="0" smtClean="0"/>
              <a:t>коллективно и дружно работать</a:t>
            </a:r>
          </a:p>
        </p:txBody>
      </p:sp>
      <p:pic>
        <p:nvPicPr>
          <p:cNvPr id="4" name="Picture 2" descr="https://avatars.mds.yandex.net/get-zen_doc/3413906/pub_5f22be0ece080d397ff63d2e_5f22bfc26af0a4584e52a086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2265" y="1700808"/>
            <a:ext cx="3121735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ytimg.com/vi/y_ylIp8WUQE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40"/>
            <a:ext cx="6633876" cy="4327848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465313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«Отыскал я на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реге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прорупь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сунул туда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хвосд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сител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 приговаривал: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лофись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рыпка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и мала и велика».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ytimg.com/vi/y_ylIp8WUQE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40"/>
            <a:ext cx="6633876" cy="4327848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465313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«Отыскал я на ре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 прору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ь, сунул туда хвос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си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ел и приговаривал: ло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ись, ры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ка, и мала и велика».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843826"/>
            <a:ext cx="8712968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1. Спиши, выбирая букву.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Обед/т, 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красиф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/в, 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берёс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/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зка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шуб/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пка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игруж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/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шки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морос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/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скольс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/</a:t>
            </a:r>
            <a:r>
              <a:rPr lang="ru-RU" sz="40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зкая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dirty="0" smtClean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2. Спиши, вставляя буквы.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Ночью был сильный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моро</a:t>
            </a:r>
            <a:r>
              <a:rPr lang="ru-RU" sz="4000" dirty="0" smtClean="0">
                <a:solidFill>
                  <a:schemeClr val="bg1"/>
                </a:solidFill>
              </a:rPr>
              <a:t>*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   Выпал мя</a:t>
            </a:r>
            <a:r>
              <a:rPr lang="ru-RU" sz="4000" dirty="0" smtClean="0">
                <a:solidFill>
                  <a:schemeClr val="bg1"/>
                </a:solidFill>
              </a:rPr>
              <a:t>*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кий  сне</a:t>
            </a:r>
            <a:r>
              <a:rPr lang="ru-RU" sz="4000" dirty="0" smtClean="0">
                <a:solidFill>
                  <a:schemeClr val="bg1"/>
                </a:solidFill>
              </a:rPr>
              <a:t>*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Краси</a:t>
            </a:r>
            <a:r>
              <a:rPr lang="ru-RU" sz="4000" dirty="0" smtClean="0">
                <a:solidFill>
                  <a:schemeClr val="bg1"/>
                </a:solidFill>
              </a:rPr>
              <a:t>*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зимний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наря</a:t>
            </a:r>
            <a:r>
              <a:rPr lang="ru-RU" sz="4000" dirty="0" smtClean="0">
                <a:solidFill>
                  <a:schemeClr val="bg1"/>
                </a:solidFill>
              </a:rPr>
              <a:t>*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1151602"/>
            <a:ext cx="8712968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1. Спиши, выбирая букву.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Обе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д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краси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в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берё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ка, шу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б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ка, игру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ш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ки, моро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сколь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кая.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dirty="0" smtClean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2. Спиши, вставляя буквы.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Ночью был сильный моро</a:t>
            </a:r>
            <a:r>
              <a:rPr lang="ru-RU" sz="4000" b="1" dirty="0" smtClean="0">
                <a:solidFill>
                  <a:srgbClr val="FF0000"/>
                </a:solidFill>
              </a:rPr>
              <a:t>з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   Выпал мя</a:t>
            </a:r>
            <a:r>
              <a:rPr lang="ru-RU" sz="4000" b="1" dirty="0" smtClean="0">
                <a:solidFill>
                  <a:srgbClr val="FF0000"/>
                </a:solidFill>
              </a:rPr>
              <a:t>г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кий  сне</a:t>
            </a:r>
            <a:r>
              <a:rPr lang="ru-RU" sz="4000" b="1" dirty="0" smtClean="0">
                <a:solidFill>
                  <a:srgbClr val="FF0000"/>
                </a:solidFill>
              </a:rPr>
              <a:t>г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   Краси</a:t>
            </a:r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зимний наря</a:t>
            </a:r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161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smart</dc:creator>
  <cp:lastModifiedBy>smart</cp:lastModifiedBy>
  <cp:revision>15</cp:revision>
  <dcterms:created xsi:type="dcterms:W3CDTF">2021-01-15T17:28:16Z</dcterms:created>
  <dcterms:modified xsi:type="dcterms:W3CDTF">2021-01-18T04:58:09Z</dcterms:modified>
</cp:coreProperties>
</file>