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6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11973-0FFF-41BD-87E6-B03B250F1F86}" type="datetimeFigureOut">
              <a:rPr lang="ru-RU" smtClean="0"/>
              <a:t>14.09.2021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02BC0-CDDA-416D-B041-F42E44754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219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987730B-5F21-4DF4-92BC-A4E347BFBCC4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42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89E3B-F979-4B3D-9C93-26B2B5D7593C}" type="datetime1">
              <a:rPr lang="ru-RU" smtClean="0"/>
              <a:t>14.09.2021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973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5D55-FF6C-4328-AA90-9A2CB8AE67F8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67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6A840-2397-4B04-BA3C-B4E9CA79B5A2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057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44B0-5FDB-442F-BB10-490EA52735DF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58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F6D3E-5547-4401-A3E9-D941D5D3DBEF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602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5C21-418D-4A5D-96A8-0A14F2140EFA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368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718B-AB3B-494A-99AF-B03B867B88E2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584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C42E-68BA-45D1-A674-36E70B92B3A2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88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D30-3B64-43A1-995F-6DD2B730D496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33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F53A-CA2A-4A60-A203-8222815FF9E4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93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92FD-5492-4D49-821C-20D11BDBE4FF}" type="datetime1">
              <a:rPr lang="ru-RU" smtClean="0"/>
              <a:t>14.09.2021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8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7AEF7-19F2-4BA3-BD0D-D792DA4773CF}" type="datetime1">
              <a:rPr lang="ru-RU" smtClean="0"/>
              <a:t>14.09.2021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33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331A2-A739-4ABE-B95C-0C8ADC3579B1}" type="datetime1">
              <a:rPr lang="ru-RU" smtClean="0"/>
              <a:t>14.09.2021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4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6C7C-F9C8-4814-8774-E8806B7A3019}" type="datetime1">
              <a:rPr lang="ru-RU" smtClean="0"/>
              <a:t>14.09.2021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84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9849-8779-4699-A38F-5B2F5A876FAC}" type="datetime1">
              <a:rPr lang="ru-RU" smtClean="0"/>
              <a:t>14.09.2021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07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379E9-B386-4EDD-B74E-2E5CFE8C292F}" type="datetime1">
              <a:rPr lang="ru-RU" smtClean="0"/>
              <a:t>14.09.2021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86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542165-F78D-4856-9085-EA8BD39EB032}" type="datetime1">
              <a:rPr lang="ru-RU" smtClean="0"/>
              <a:t>14.09.2021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392D22-FE97-4375-AB48-C311FAED1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47" y="91440"/>
            <a:ext cx="11485564" cy="661188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29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42790"/>
            <a:ext cx="9601196" cy="130386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Система хранения файлов напоминает хранение большого количества книг в библиотеке: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6" name="Group 16"/>
          <p:cNvGrpSpPr>
            <a:grpSpLocks noGrp="1"/>
          </p:cNvGrpSpPr>
          <p:nvPr/>
        </p:nvGrpSpPr>
        <p:grpSpPr bwMode="auto">
          <a:xfrm>
            <a:off x="1598176" y="1946657"/>
            <a:ext cx="8306509" cy="3807242"/>
            <a:chOff x="379" y="1986"/>
            <a:chExt cx="4643" cy="1481"/>
          </a:xfrm>
        </p:grpSpPr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88" y="2322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Шкаф</a:t>
              </a: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379" y="1986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Библиотека</a:t>
              </a: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388" y="2649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Полка</a:t>
              </a: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388" y="2977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Книга</a:t>
              </a: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388" y="3287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Название книги</a:t>
              </a: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3285" y="2010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Диск</a:t>
              </a: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3285" y="2322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Папка</a:t>
              </a:r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3285" y="2649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Вложенная папка</a:t>
              </a:r>
            </a:p>
          </p:txBody>
        </p: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3303" y="2968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Файл</a:t>
              </a: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3303" y="3287"/>
              <a:ext cx="1719" cy="18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 defTabSz="914400">
                <a:spcBef>
                  <a:spcPct val="50000"/>
                </a:spcBef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Имя файла</a:t>
              </a:r>
            </a:p>
          </p:txBody>
        </p:sp>
      </p:grpSp>
      <p:sp>
        <p:nvSpPr>
          <p:cNvPr id="27" name="Двойная стрелка влево/вправо 26"/>
          <p:cNvSpPr/>
          <p:nvPr/>
        </p:nvSpPr>
        <p:spPr>
          <a:xfrm>
            <a:off x="4878073" y="2124359"/>
            <a:ext cx="1714512" cy="214314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4886123" y="2951780"/>
            <a:ext cx="1714512" cy="214314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9" name="Двойная стрелка влево/вправо 28"/>
          <p:cNvSpPr/>
          <p:nvPr/>
        </p:nvSpPr>
        <p:spPr>
          <a:xfrm>
            <a:off x="4902225" y="3870907"/>
            <a:ext cx="1714512" cy="214314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0" name="Двойная стрелка влево/вправо 29"/>
          <p:cNvSpPr/>
          <p:nvPr/>
        </p:nvSpPr>
        <p:spPr>
          <a:xfrm>
            <a:off x="4902225" y="4595316"/>
            <a:ext cx="1714512" cy="214314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1" name="Двойная стрелка влево/вправо 30"/>
          <p:cNvSpPr/>
          <p:nvPr/>
        </p:nvSpPr>
        <p:spPr>
          <a:xfrm>
            <a:off x="4980159" y="5415377"/>
            <a:ext cx="1714512" cy="214314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0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№1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</a:p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</a:p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</a:t>
            </a:r>
            <a:endParaRPr lang="ru-RU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83992A"/>
              </a:buClr>
            </a:pPr>
            <a:endParaRPr lang="ru-RU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659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задание 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рочитайте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§2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Изучить в своем компьютере, какие еще встречаются типы файлов, какое расширение имеют и какими значками обозначаются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4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отличие между файлом и папкой?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расширение имеют графические файлы?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символов включает в себя имя файла?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что указывает расширение в имени файла.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действия можно производить с файлами и папками?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61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277" y="1308703"/>
            <a:ext cx="9601196" cy="29367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br>
              <a:rPr lang="ru-RU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до свидания!</a:t>
            </a:r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574833" y="1688251"/>
            <a:ext cx="6815669" cy="1515533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Файлы и папки</a:t>
            </a:r>
            <a:endParaRPr lang="ru-RU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759" y="3593009"/>
            <a:ext cx="1449975" cy="1449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373" y="3593009"/>
            <a:ext cx="1449975" cy="1449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784" y="3574135"/>
            <a:ext cx="1449975" cy="144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276" y="655563"/>
            <a:ext cx="9601196" cy="1303867"/>
          </a:xfrm>
        </p:spPr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в РТ №15. </a:t>
            </a:r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745" t="24553" r="34003" b="21518"/>
          <a:stretch/>
        </p:blipFill>
        <p:spPr>
          <a:xfrm>
            <a:off x="2743199" y="1698172"/>
            <a:ext cx="6191796" cy="4576769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5199017" y="2978331"/>
            <a:ext cx="1227909" cy="288689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199017" y="3619916"/>
            <a:ext cx="1319349" cy="20724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199017" y="2886891"/>
            <a:ext cx="1299754" cy="53055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179422" y="2673300"/>
            <a:ext cx="1449979" cy="907164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199017" y="3813914"/>
            <a:ext cx="1299754" cy="451477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08814" y="4716869"/>
            <a:ext cx="1400992" cy="529891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99017" y="5110561"/>
            <a:ext cx="1299754" cy="21553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199017" y="5422412"/>
            <a:ext cx="1299754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172891" y="2901903"/>
            <a:ext cx="1345475" cy="20724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91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Канцелярские файлы</a:t>
            </a:r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35" y="2590160"/>
            <a:ext cx="3606773" cy="30567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7" t="29524" r="55953" b="17143"/>
          <a:stretch/>
        </p:blipFill>
        <p:spPr>
          <a:xfrm>
            <a:off x="7276012" y="2461412"/>
            <a:ext cx="2899956" cy="331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1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файл </a:t>
            </a:r>
            <a:endParaRPr lang="ru-RU" sz="4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909628"/>
            <a:ext cx="9601196" cy="1610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информация, хранящаяся в долговременной памяти как единое целое и обозначенная именем.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9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Имя файла состоит из двух частей, разделенных точкой: 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10092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собственно </a:t>
            </a:r>
            <a:r>
              <a:rPr lang="ru-RU" sz="2800" b="1" i="1" dirty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имя файла</a:t>
            </a: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sz="2800" b="1" i="1" dirty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расширение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определяющее его тип. </a:t>
            </a:r>
            <a:endParaRPr lang="ru-RU" sz="2800" b="1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8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650223" y="3566160"/>
            <a:ext cx="8421241" cy="2126917"/>
            <a:chOff x="1284463" y="3375798"/>
            <a:chExt cx="8421241" cy="212691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56273" y="3375798"/>
              <a:ext cx="29001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имя.расширение</a:t>
              </a:r>
              <a:endParaRPr lang="ru-RU" sz="2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84463" y="4302386"/>
              <a:ext cx="3211285" cy="1200329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русский и английский алфавит;</a:t>
              </a:r>
            </a:p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0-255 символов;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94419" y="4302386"/>
              <a:ext cx="3211285" cy="830997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английский алфавит;</a:t>
              </a:r>
            </a:p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3-4 символа;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flipH="1">
              <a:off x="3359279" y="3837092"/>
              <a:ext cx="1136469" cy="37253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6494419" y="3822101"/>
              <a:ext cx="1201675" cy="372536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375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апрещенные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 в имени файла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1344" y="2752875"/>
            <a:ext cx="9601196" cy="13227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Windows: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\, /, :, *, ?,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&lt;, &gt;,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Linux: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5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55561"/>
            <a:ext cx="9601196" cy="1303867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файлов 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838425"/>
              </p:ext>
            </p:extLst>
          </p:nvPr>
        </p:nvGraphicFramePr>
        <p:xfrm>
          <a:off x="1295396" y="1959428"/>
          <a:ext cx="96012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3444674996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48193629"/>
                    </a:ext>
                  </a:extLst>
                </a:gridCol>
              </a:tblGrid>
              <a:tr h="48933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Тип файла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Расширение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78870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Исполнимые файлы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com,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exe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678986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Текстовые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txt, doc, rtf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867527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Графические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bmp, jpg, gif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616552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Звуковые файлы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wav, mid, mp3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369708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Архивы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zip, </a:t>
                      </a:r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rar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7z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16119"/>
                  </a:ext>
                </a:extLst>
              </a:tr>
              <a:tr h="48933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Файлы презентаций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ppt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656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33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232857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задание.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txt</a:t>
            </a:r>
            <a:endParaRPr lang="ru-RU" sz="49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информатика.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doc</a:t>
            </a:r>
            <a:endParaRPr lang="ru-RU" sz="3600" b="1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класс.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jpg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167</TotalTime>
  <Words>252</Words>
  <Application>Microsoft Office PowerPoint</Application>
  <PresentationFormat>Широкоэкранный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Garamond</vt:lpstr>
      <vt:lpstr>Times New Roman</vt:lpstr>
      <vt:lpstr>Натуральные материалы</vt:lpstr>
      <vt:lpstr>Презентация PowerPoint</vt:lpstr>
      <vt:lpstr>Файлы и папки</vt:lpstr>
      <vt:lpstr>Задание в РТ №15. </vt:lpstr>
      <vt:lpstr>Канцелярские файлы</vt:lpstr>
      <vt:lpstr>Понятие файл </vt:lpstr>
      <vt:lpstr>Имя файла состоит из двух частей, разделенных точкой: </vt:lpstr>
      <vt:lpstr>Запрещенные символы в имени файла</vt:lpstr>
      <vt:lpstr>Типы файлов </vt:lpstr>
      <vt:lpstr>Примеры</vt:lpstr>
      <vt:lpstr>Система хранения файлов напоминает хранение большого количества книг в библиотеке:</vt:lpstr>
      <vt:lpstr>Практическая работа №1</vt:lpstr>
      <vt:lpstr>Домашние задание </vt:lpstr>
      <vt:lpstr>Вопросы: </vt:lpstr>
      <vt:lpstr>Спасибо за урок!   Всем до свидания!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VICTORIA IVANOVNA</dc:creator>
  <cp:lastModifiedBy>VICTORIA IVANOVNA</cp:lastModifiedBy>
  <cp:revision>18</cp:revision>
  <dcterms:created xsi:type="dcterms:W3CDTF">2021-09-14T04:03:21Z</dcterms:created>
  <dcterms:modified xsi:type="dcterms:W3CDTF">2021-09-14T06:50:25Z</dcterms:modified>
</cp:coreProperties>
</file>