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313" r:id="rId4"/>
    <p:sldId id="261" r:id="rId5"/>
    <p:sldId id="319" r:id="rId6"/>
    <p:sldId id="293" r:id="rId7"/>
    <p:sldId id="309" r:id="rId8"/>
    <p:sldId id="271" r:id="rId9"/>
    <p:sldId id="312" r:id="rId10"/>
    <p:sldId id="303" r:id="rId11"/>
    <p:sldId id="315" r:id="rId12"/>
    <p:sldId id="264" r:id="rId13"/>
    <p:sldId id="316" r:id="rId14"/>
    <p:sldId id="323" r:id="rId15"/>
    <p:sldId id="295" r:id="rId16"/>
    <p:sldId id="263" r:id="rId17"/>
    <p:sldId id="306" r:id="rId18"/>
    <p:sldId id="301" r:id="rId19"/>
    <p:sldId id="258" r:id="rId20"/>
    <p:sldId id="265" r:id="rId21"/>
    <p:sldId id="262" r:id="rId22"/>
    <p:sldId id="304" r:id="rId23"/>
    <p:sldId id="314" r:id="rId24"/>
    <p:sldId id="310" r:id="rId25"/>
    <p:sldId id="307" r:id="rId26"/>
    <p:sldId id="290" r:id="rId27"/>
    <p:sldId id="298" r:id="rId28"/>
    <p:sldId id="267" r:id="rId29"/>
    <p:sldId id="289" r:id="rId30"/>
    <p:sldId id="322" r:id="rId31"/>
    <p:sldId id="299" r:id="rId32"/>
    <p:sldId id="305" r:id="rId33"/>
    <p:sldId id="302" r:id="rId34"/>
    <p:sldId id="266" r:id="rId35"/>
    <p:sldId id="257" r:id="rId36"/>
    <p:sldId id="308" r:id="rId37"/>
    <p:sldId id="259" r:id="rId38"/>
    <p:sldId id="260" r:id="rId39"/>
    <p:sldId id="300" r:id="rId40"/>
    <p:sldId id="297" r:id="rId41"/>
    <p:sldId id="296" r:id="rId42"/>
    <p:sldId id="294" r:id="rId43"/>
    <p:sldId id="292" r:id="rId44"/>
    <p:sldId id="291" r:id="rId45"/>
    <p:sldId id="268" r:id="rId46"/>
    <p:sldId id="270" r:id="rId47"/>
    <p:sldId id="321" r:id="rId48"/>
    <p:sldId id="320" r:id="rId49"/>
    <p:sldId id="318" r:id="rId50"/>
    <p:sldId id="317" r:id="rId51"/>
    <p:sldId id="311" r:id="rId52"/>
    <p:sldId id="287" r:id="rId53"/>
    <p:sldId id="288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24" autoAdjust="0"/>
  </p:normalViewPr>
  <p:slideViewPr>
    <p:cSldViewPr>
      <p:cViewPr varScale="1">
        <p:scale>
          <a:sx n="57" d="100"/>
          <a:sy n="57" d="100"/>
        </p:scale>
        <p:origin x="106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37E36-FD6E-4084-97E3-396877681271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7CD20-F8B4-4590-96CD-D76427E02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470996b37a4006b5865616aeb38c5e0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0"/>
            <a:ext cx="91315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Птичий </a:t>
            </a:r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серпантин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28929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93"/>
            <a:ext cx="9144000" cy="6854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strich-large-ma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6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7103-0510a0baea2ffa6385801f8df7e3f5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stric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4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3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77185684_651ba6396f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3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9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9274_dyatel_vetka_krylya_zelen_1680x1050_(www.GdeFon.ru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1" y="0"/>
            <a:ext cx="913941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70996b37a4006b5865616aeb38c5e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15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_3889_oboi_snegir_na_vetke_1920x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3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va-klesta-karl-ens-germaniya-1920-30-g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3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us_ptitsa_foto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00x1357_608105_www.ArtFile.ru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24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343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0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lat-orlinoe-gnezdo-s-foto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walls.ru-678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74"/>
            <a:ext cx="9144000" cy="6853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6209-alexfas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9"/>
            <a:ext cx="9144000" cy="685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lyy-golu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4482575_afrikanskiy-stra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az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3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icken-wallpapers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opoboi.com-362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6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tinki24_bird_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68312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5989_ptica-kl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337844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3" y="0"/>
            <a:ext cx="913784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ose_hunting_wallpaper_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9"/>
            <a:ext cx="9144000" cy="685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 descr="7ffbe908f00dbfacdbbd8499036a5a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37"/>
            <a:ext cx="9144000" cy="6853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ис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9-pixab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4328" y="1969008"/>
            <a:ext cx="3895344" cy="2919984"/>
          </a:xfrm>
          <a:prstGeom prst="rect">
            <a:avLst/>
          </a:prstGeom>
        </p:spPr>
      </p:pic>
      <p:pic>
        <p:nvPicPr>
          <p:cNvPr id="3" name="Рисунок 2" descr="1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227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74"/>
            <a:ext cx="9144000" cy="685352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41302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47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978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0310494-2758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9"/>
            <a:ext cx="9144000" cy="68548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44899171_foto-strausov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6" y="0"/>
            <a:ext cx="9138914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31257029f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48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rn-swallow-hirundo-rustica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100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c7d42c196174a66e3baeba39fab3854e8cc3d6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34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8922f384d03883726a1399536162d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6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rokoda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337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lik_ptichka_foto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4" y="0"/>
            <a:ext cx="9139446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lik-hodit-po-bolot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468544" cy="71043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tle-Canary-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9"/>
            <a:ext cx="9144000" cy="68548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ry-Leggorn-768x5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2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-PENGUINS-face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135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ild-geese-fog-meadow-grass-trees_1440x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6"/>
            <a:ext cx="9144000" cy="685418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86dd95773af868d3f35238e6e2b8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6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erniy-voron-na-visokoy-vetke-lyudi-v-klet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hutterstock_1151561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ww.GetBg.net_Animals_Birds_Mandarin_031939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5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shastaya-so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5036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</Words>
  <Application>Microsoft Office PowerPoint</Application>
  <PresentationFormat>Экран (4:3)</PresentationFormat>
  <Paragraphs>1</Paragraphs>
  <Slides>53</Slides>
  <Notes>0</Notes>
  <HiddenSlides>17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6" baseType="lpstr">
      <vt:lpstr>Arial</vt:lpstr>
      <vt:lpstr>Calibri</vt:lpstr>
      <vt:lpstr>Тема Office</vt:lpstr>
      <vt:lpstr>Птичий серпантин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800046</dc:creator>
  <cp:lastModifiedBy>Учитель</cp:lastModifiedBy>
  <cp:revision>13</cp:revision>
  <dcterms:created xsi:type="dcterms:W3CDTF">2017-05-16T19:26:47Z</dcterms:created>
  <dcterms:modified xsi:type="dcterms:W3CDTF">2022-11-22T07:22:08Z</dcterms:modified>
</cp:coreProperties>
</file>