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1" r:id="rId5"/>
    <p:sldId id="258" r:id="rId6"/>
    <p:sldId id="262" r:id="rId7"/>
    <p:sldId id="265" r:id="rId8"/>
    <p:sldId id="267" r:id="rId9"/>
    <p:sldId id="268" r:id="rId10"/>
    <p:sldId id="269" r:id="rId11"/>
    <p:sldId id="266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71" autoAdjust="0"/>
    <p:restoredTop sz="94660"/>
  </p:normalViewPr>
  <p:slideViewPr>
    <p:cSldViewPr snapToGrid="0">
      <p:cViewPr varScale="1">
        <p:scale>
          <a:sx n="67" d="100"/>
          <a:sy n="67" d="100"/>
        </p:scale>
        <p:origin x="6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6B066-A089-4585-BB3E-FBACE2F8F9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DD41-2224-42FD-B68D-365385719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99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6B066-A089-4585-BB3E-FBACE2F8F9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DD41-2224-42FD-B68D-365385719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58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6B066-A089-4585-BB3E-FBACE2F8F9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DD41-2224-42FD-B68D-365385719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530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6B066-A089-4585-BB3E-FBACE2F8F9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DD41-2224-42FD-B68D-365385719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391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6B066-A089-4585-BB3E-FBACE2F8F9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DD41-2224-42FD-B68D-365385719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151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6B066-A089-4585-BB3E-FBACE2F8F9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DD41-2224-42FD-B68D-365385719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454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6B066-A089-4585-BB3E-FBACE2F8F9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DD41-2224-42FD-B68D-365385719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162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6B066-A089-4585-BB3E-FBACE2F8F9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DD41-2224-42FD-B68D-365385719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972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6B066-A089-4585-BB3E-FBACE2F8F9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DD41-2224-42FD-B68D-365385719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434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6B066-A089-4585-BB3E-FBACE2F8F9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DD41-2224-42FD-B68D-365385719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89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6B066-A089-4585-BB3E-FBACE2F8F9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DD41-2224-42FD-B68D-365385719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66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6B066-A089-4585-BB3E-FBACE2F8F9E2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FDD41-2224-42FD-B68D-365385719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454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4.jpeg"/><Relationship Id="rId5" Type="http://schemas.openxmlformats.org/officeDocument/2006/relationships/image" Target="../media/image19.jpeg"/><Relationship Id="rId10" Type="http://schemas.openxmlformats.org/officeDocument/2006/relationships/image" Target="../media/image23.png"/><Relationship Id="rId4" Type="http://schemas.openxmlformats.org/officeDocument/2006/relationships/image" Target="../media/image18.jpeg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5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delfin.ucoz.ru/_nw/1/656007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" r="16910"/>
          <a:stretch/>
        </p:blipFill>
        <p:spPr bwMode="auto">
          <a:xfrm>
            <a:off x="0" y="14288"/>
            <a:ext cx="12192000" cy="6843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1191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mosreg.ru/upload/files/u/C/uCgjQ7iOYfR8fQEDe2GEL0XD2FHMBGTUaHeKnvGdmLY5nImZnbZ142rEU0GQeYc6NcfuZcpytZefPvQJXq9C3o1rFKSrRm8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4"/>
          <a:stretch/>
        </p:blipFill>
        <p:spPr bwMode="auto">
          <a:xfrm>
            <a:off x="0" y="-85487"/>
            <a:ext cx="12192000" cy="694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0" t="1" r="4105" b="46813"/>
          <a:stretch/>
        </p:blipFill>
        <p:spPr>
          <a:xfrm>
            <a:off x="4380583" y="3772019"/>
            <a:ext cx="1715417" cy="13857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5" y="126377"/>
            <a:ext cx="1205387" cy="19750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2538">
            <a:off x="1178574" y="149420"/>
            <a:ext cx="1244418" cy="1850553"/>
          </a:xfrm>
          <a:prstGeom prst="rect">
            <a:avLst/>
          </a:prstGeom>
        </p:spPr>
      </p:pic>
      <p:sp>
        <p:nvSpPr>
          <p:cNvPr id="3" name="Овальная выноска 2"/>
          <p:cNvSpPr/>
          <p:nvPr/>
        </p:nvSpPr>
        <p:spPr>
          <a:xfrm>
            <a:off x="3352024" y="126377"/>
            <a:ext cx="1886267" cy="1228725"/>
          </a:xfrm>
          <a:prstGeom prst="wedgeEllipseCallout">
            <a:avLst>
              <a:gd name="adj1" fmla="val -92033"/>
              <a:gd name="adj2" fmla="val 1947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101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ds04.infourok.ru/uploads/ex/0e56/00154405-1f071bea/3/img0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0" t="2399" r="10218" b="12752"/>
          <a:stretch/>
        </p:blipFill>
        <p:spPr bwMode="auto">
          <a:xfrm>
            <a:off x="9744075" y="493456"/>
            <a:ext cx="2300287" cy="172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24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35583" y="804339"/>
            <a:ext cx="2198286" cy="20313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997" y="1432147"/>
            <a:ext cx="2903620" cy="4293918"/>
          </a:xfrm>
          <a:prstGeom prst="rect">
            <a:avLst/>
          </a:prstGeom>
        </p:spPr>
      </p:pic>
      <p:pic>
        <p:nvPicPr>
          <p:cNvPr id="4098" name="Picture 2" descr="https://i.artfile.ru/4710x2919_604038_%5bwww.ArtFile.ru%5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6" y="1149965"/>
            <a:ext cx="2207602" cy="136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www.wikihow.com/images/0/01/Buy-a-Down-Comforter-Step-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155" y="1891812"/>
            <a:ext cx="2874565" cy="215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img2.freepng.ru/20180217/agw/kisspng-sock-clothing-royalty-free-istock-clip-art-fall-socks-cliparts-5a88617cb412f5.030221301518887292737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774" y="4047735"/>
            <a:ext cx="2537437" cy="157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clipart-db.ru/file_content/rastr/ice_cream_02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7367" y="151950"/>
            <a:ext cx="1690793" cy="2366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dono.su/upload/iblock/a37/a37f66ab699a5ddaeece6a050d780814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6152">
            <a:off x="92327" y="3880728"/>
            <a:ext cx="2157578" cy="2157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img2.freepng.ru/20180312/roe/kisspng-hat-knit-cap-winter-beanie-clip-art-red-wool-hat-5aa73e280df611.219964041520909864057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667" l="6222" r="91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103" y="1599114"/>
            <a:ext cx="2041756" cy="149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7149" y="0"/>
            <a:ext cx="2730049" cy="18200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198" y="1427211"/>
            <a:ext cx="2903620" cy="4293918"/>
          </a:xfrm>
          <a:prstGeom prst="rect">
            <a:avLst/>
          </a:prstGeom>
        </p:spPr>
      </p:pic>
      <p:pic>
        <p:nvPicPr>
          <p:cNvPr id="4114" name="Picture 18" descr="https://s.alicdn.com/@sc01/kf/HTB1eB10LpXXXXXyXVXXq6xXFXXXB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626" y="4291131"/>
            <a:ext cx="1988803" cy="198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https://ru.telegram-store.com/wp-content/uploads/2017/01/telegramm-skachat-na-ajpad-1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5" t="6036" r="15782" b="5265"/>
          <a:stretch/>
        </p:blipFill>
        <p:spPr bwMode="auto">
          <a:xfrm>
            <a:off x="10225421" y="3333673"/>
            <a:ext cx="1486464" cy="191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вал 18"/>
          <p:cNvSpPr/>
          <p:nvPr/>
        </p:nvSpPr>
        <p:spPr>
          <a:xfrm>
            <a:off x="1993590" y="1997496"/>
            <a:ext cx="2198286" cy="20313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-1" y="3796437"/>
            <a:ext cx="2436087" cy="2418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728046" y="1422275"/>
            <a:ext cx="2089241" cy="20400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901617" y="3788441"/>
            <a:ext cx="2089241" cy="20400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42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zen_doc/1589949/pub_5d1719e0a710a500adce509a_5d1724bdbe074c00af3ea8cf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5576"/>
            <a:ext cx="12365341" cy="714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88" y="909501"/>
            <a:ext cx="3496264" cy="57286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128" y="555170"/>
            <a:ext cx="4066056" cy="60829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960" y="479379"/>
            <a:ext cx="3794826" cy="623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858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zen_doc/1589949/pub_5d1719e0a710a500adce509a_5d1724bdbe074c00af3ea8cf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5576"/>
            <a:ext cx="12365341" cy="714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88" y="909501"/>
            <a:ext cx="3496264" cy="57286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128" y="555170"/>
            <a:ext cx="4066056" cy="60829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960" y="479379"/>
            <a:ext cx="3794826" cy="623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583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zen_doc/1589949/pub_5d1719e0a710a500adce509a_5d1724bdbe074c00af3ea8cf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243" y="889081"/>
            <a:ext cx="3665120" cy="548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79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zwalls.ru/pic/201310/1600x1200/zwalls.ru-2516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8" b="8368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956" y="2902279"/>
            <a:ext cx="2374233" cy="3514564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0" y="-1"/>
            <a:ext cx="7684168" cy="4491789"/>
            <a:chOff x="0" y="-1"/>
            <a:chExt cx="7684168" cy="4491789"/>
          </a:xfrm>
        </p:grpSpPr>
        <p:sp>
          <p:nvSpPr>
            <p:cNvPr id="2" name="Выноска-облако 1"/>
            <p:cNvSpPr/>
            <p:nvPr/>
          </p:nvSpPr>
          <p:spPr>
            <a:xfrm>
              <a:off x="0" y="-1"/>
              <a:ext cx="7684168" cy="4491789"/>
            </a:xfrm>
            <a:prstGeom prst="cloudCallout">
              <a:avLst>
                <a:gd name="adj1" fmla="val 79455"/>
                <a:gd name="adj2" fmla="val 26495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2" y="1130911"/>
              <a:ext cx="1567770" cy="2568787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5648" y="6103"/>
              <a:ext cx="1491112" cy="2462397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9175" y="1455445"/>
              <a:ext cx="1748315" cy="2615535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59" t="5920" r="7204" b="9000"/>
            <a:stretch/>
          </p:blipFill>
          <p:spPr>
            <a:xfrm>
              <a:off x="4773786" y="313591"/>
              <a:ext cx="2236614" cy="3151504"/>
            </a:xfrm>
            <a:prstGeom prst="rect">
              <a:avLst/>
            </a:prstGeom>
          </p:spPr>
        </p:pic>
        <p:pic>
          <p:nvPicPr>
            <p:cNvPr id="10" name="Picture 2" descr="https://img2.freepng.ru/20180323/gce/kisspng-gold-medal-olympic-medal-award-golden-cup-5ab5a64946f4c8.1474882115218540252906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EEEEEE"/>
                </a:clrFrom>
                <a:clrTo>
                  <a:srgbClr val="EEEEE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6637" y="2491341"/>
              <a:ext cx="1118123" cy="1579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s://img2.freepng.ru/20180323/gce/kisspng-gold-medal-olympic-medal-award-golden-cup-5ab5a64946f4c8.1474882115218540252906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EEEEEE"/>
                </a:clrFrom>
                <a:clrTo>
                  <a:srgbClr val="EEEEE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51994">
              <a:off x="2448859" y="1212969"/>
              <a:ext cx="622126" cy="8789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s://img2.freepng.ru/20180323/gce/kisspng-gold-medal-olympic-medal-award-golden-cup-5ab5a64946f4c8.1474882115218540252906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EEEEEE"/>
                </a:clrFrom>
                <a:clrTo>
                  <a:srgbClr val="EEEEE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51994">
              <a:off x="1126685" y="2323755"/>
              <a:ext cx="622126" cy="8789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https://img2.freepng.ru/20180323/gce/kisspng-gold-medal-olympic-medal-award-golden-cup-5ab5a64946f4c8.1474882115218540252906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EEEEEE"/>
                </a:clrFrom>
                <a:clrTo>
                  <a:srgbClr val="EEEEE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18862">
              <a:off x="3566503" y="2758558"/>
              <a:ext cx="622126" cy="8789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266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c.pxhere.com/photos/c6/83/trees_snow_nature_creek_forest_lowlight_stream_pennsylvania-117315.jpg!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00"/>
          <a:stretch/>
        </p:blipFill>
        <p:spPr bwMode="auto">
          <a:xfrm>
            <a:off x="0" y="0"/>
            <a:ext cx="12192000" cy="699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554" y="3453309"/>
            <a:ext cx="2275815" cy="3404691"/>
          </a:xfrm>
          <a:prstGeom prst="rect">
            <a:avLst/>
          </a:prstGeom>
        </p:spPr>
      </p:pic>
      <p:sp>
        <p:nvSpPr>
          <p:cNvPr id="2" name="Выноска-облако 1"/>
          <p:cNvSpPr/>
          <p:nvPr/>
        </p:nvSpPr>
        <p:spPr>
          <a:xfrm>
            <a:off x="1860884" y="256675"/>
            <a:ext cx="4507832" cy="2438400"/>
          </a:xfrm>
          <a:prstGeom prst="cloudCallout">
            <a:avLst>
              <a:gd name="adj1" fmla="val 76484"/>
              <a:gd name="adj2" fmla="val 7213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https://w7.pngwing.com/pngs/622/649/png-transparent-money-coin-coins-stack-gold-coin-lot-illustation-saving-gold-coin-gold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500" r="9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598" y="561474"/>
            <a:ext cx="1359894" cy="123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i.pinimg.com/736x/ca/b6/e6/cab6e6afec43b60f360dd4919311dcdf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09" y="798409"/>
            <a:ext cx="1560931" cy="135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00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mosreg.ru/upload/files/u/C/uCgjQ7iOYfR8fQEDe2GEL0XD2FHMBGTUaHeKnvGdmLY5nImZnbZ142rEU0GQeYc6NcfuZcpytZefPvQJXq9C3o1rFKSrRm8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4"/>
          <a:stretch/>
        </p:blipFill>
        <p:spPr bwMode="auto">
          <a:xfrm>
            <a:off x="0" y="-85487"/>
            <a:ext cx="12192000" cy="694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086" y="1840080"/>
            <a:ext cx="1892968" cy="279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5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mosreg.ru/upload/files/u/C/uCgjQ7iOYfR8fQEDe2GEL0XD2FHMBGTUaHeKnvGdmLY5nImZnbZ142rEU0GQeYc6NcfuZcpytZefPvQJXq9C3o1rFKSrRm8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4"/>
          <a:stretch/>
        </p:blipFill>
        <p:spPr bwMode="auto">
          <a:xfrm>
            <a:off x="0" y="-85487"/>
            <a:ext cx="12192000" cy="694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0" t="1" r="4105" b="46813"/>
          <a:stretch/>
        </p:blipFill>
        <p:spPr>
          <a:xfrm>
            <a:off x="4380583" y="3772019"/>
            <a:ext cx="1715417" cy="138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6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mosreg.ru/upload/files/u/C/uCgjQ7iOYfR8fQEDe2GEL0XD2FHMBGTUaHeKnvGdmLY5nImZnbZ142rEU0GQeYc6NcfuZcpytZefPvQJXq9C3o1rFKSrRm8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4"/>
          <a:stretch/>
        </p:blipFill>
        <p:spPr bwMode="auto">
          <a:xfrm>
            <a:off x="0" y="-85487"/>
            <a:ext cx="12192000" cy="694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0" t="1" r="4105" b="46813"/>
          <a:stretch/>
        </p:blipFill>
        <p:spPr>
          <a:xfrm>
            <a:off x="4380583" y="3772019"/>
            <a:ext cx="1715417" cy="1385770"/>
          </a:xfrm>
          <a:prstGeom prst="rect">
            <a:avLst/>
          </a:prstGeom>
        </p:spPr>
      </p:pic>
      <p:sp>
        <p:nvSpPr>
          <p:cNvPr id="2" name="Овальная выноска 1"/>
          <p:cNvSpPr/>
          <p:nvPr/>
        </p:nvSpPr>
        <p:spPr>
          <a:xfrm>
            <a:off x="6096000" y="1557337"/>
            <a:ext cx="5119688" cy="2343149"/>
          </a:xfrm>
          <a:prstGeom prst="wedgeEllipseCallout">
            <a:avLst>
              <a:gd name="adj1" fmla="val -55603"/>
              <a:gd name="adj2" fmla="val 4883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Помогите! 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60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mosreg.ru/upload/files/u/C/uCgjQ7iOYfR8fQEDe2GEL0XD2FHMBGTUaHeKnvGdmLY5nImZnbZ142rEU0GQeYc6NcfuZcpytZefPvQJXq9C3o1rFKSrRm8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4"/>
          <a:stretch/>
        </p:blipFill>
        <p:spPr bwMode="auto">
          <a:xfrm>
            <a:off x="0" y="-85487"/>
            <a:ext cx="12192000" cy="694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0" t="1" r="4105" b="46813"/>
          <a:stretch/>
        </p:blipFill>
        <p:spPr>
          <a:xfrm>
            <a:off x="4380583" y="3772019"/>
            <a:ext cx="1715417" cy="13857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5" y="126377"/>
            <a:ext cx="1205387" cy="19750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2538">
            <a:off x="1178574" y="149420"/>
            <a:ext cx="1244418" cy="1850553"/>
          </a:xfrm>
          <a:prstGeom prst="rect">
            <a:avLst/>
          </a:prstGeom>
        </p:spPr>
      </p:pic>
      <p:sp>
        <p:nvSpPr>
          <p:cNvPr id="3" name="Овальная выноска 2"/>
          <p:cNvSpPr/>
          <p:nvPr/>
        </p:nvSpPr>
        <p:spPr>
          <a:xfrm>
            <a:off x="3352024" y="126377"/>
            <a:ext cx="1886267" cy="1228725"/>
          </a:xfrm>
          <a:prstGeom prst="wedgeEllipseCallout">
            <a:avLst>
              <a:gd name="adj1" fmla="val -92033"/>
              <a:gd name="adj2" fmla="val 1947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101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64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4</Words>
  <Application>Microsoft Office PowerPoint</Application>
  <PresentationFormat>Широкоэкранный</PresentationFormat>
  <Paragraphs>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29</cp:revision>
  <dcterms:created xsi:type="dcterms:W3CDTF">2021-03-18T09:05:43Z</dcterms:created>
  <dcterms:modified xsi:type="dcterms:W3CDTF">2021-04-12T07:34:07Z</dcterms:modified>
</cp:coreProperties>
</file>