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0" r:id="rId4"/>
    <p:sldId id="259" r:id="rId5"/>
    <p:sldId id="261" r:id="rId6"/>
    <p:sldId id="264" r:id="rId7"/>
    <p:sldId id="265" r:id="rId8"/>
    <p:sldId id="266" r:id="rId9"/>
    <p:sldId id="267" r:id="rId10"/>
    <p:sldId id="272" r:id="rId11"/>
    <p:sldId id="271" r:id="rId12"/>
    <p:sldId id="268" r:id="rId13"/>
    <p:sldId id="269" r:id="rId14"/>
    <p:sldId id="273" r:id="rId15"/>
    <p:sldId id="262" r:id="rId16"/>
    <p:sldId id="25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7C1E4FC-E31A-4AB5-A49D-62ACCB4FFB16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44252FB-F5F9-4080-8396-4BDAA24C8D4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1E4FC-E31A-4AB5-A49D-62ACCB4FFB16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252FB-F5F9-4080-8396-4BDAA24C8D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1E4FC-E31A-4AB5-A49D-62ACCB4FFB16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252FB-F5F9-4080-8396-4BDAA24C8D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7C1E4FC-E31A-4AB5-A49D-62ACCB4FFB16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44252FB-F5F9-4080-8396-4BDAA24C8D4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7C1E4FC-E31A-4AB5-A49D-62ACCB4FFB16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44252FB-F5F9-4080-8396-4BDAA24C8D4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1E4FC-E31A-4AB5-A49D-62ACCB4FFB16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252FB-F5F9-4080-8396-4BDAA24C8D4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1E4FC-E31A-4AB5-A49D-62ACCB4FFB16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252FB-F5F9-4080-8396-4BDAA24C8D4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7C1E4FC-E31A-4AB5-A49D-62ACCB4FFB16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44252FB-F5F9-4080-8396-4BDAA24C8D4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1E4FC-E31A-4AB5-A49D-62ACCB4FFB16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252FB-F5F9-4080-8396-4BDAA24C8D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7C1E4FC-E31A-4AB5-A49D-62ACCB4FFB16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44252FB-F5F9-4080-8396-4BDAA24C8D4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7C1E4FC-E31A-4AB5-A49D-62ACCB4FFB16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44252FB-F5F9-4080-8396-4BDAA24C8D4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7C1E4FC-E31A-4AB5-A49D-62ACCB4FFB16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44252FB-F5F9-4080-8396-4BDAA24C8D4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infourok.ru/urok-po-naglyadnoy-geometrii-klass-po-teme-zadachi-golovolomki-igri-3586695.html" TargetMode="External"/><Relationship Id="rId3" Type="http://schemas.openxmlformats.org/officeDocument/2006/relationships/hyperlink" Target="http://900igr.net/kartinka/doshkolnoe-obrazovanie/psikhologicheskaja-gotovnost-detej-k-shkole-174396/najdi-lishnjuju-figuru-objasni-pochemu-22.html" TargetMode="External"/><Relationship Id="rId7" Type="http://schemas.openxmlformats.org/officeDocument/2006/relationships/hyperlink" Target="https://koncpekt.ru/detskiy-sad/5760-proekt-tangram-volshebnyy-kvadrat.html" TargetMode="External"/><Relationship Id="rId12" Type="http://schemas.openxmlformats.org/officeDocument/2006/relationships/hyperlink" Target="https://vertical-centr.livejournal.com/1148.html" TargetMode="External"/><Relationship Id="rId2" Type="http://schemas.openxmlformats.org/officeDocument/2006/relationships/hyperlink" Target="https://ru.freepik.com/premium-vector/happy-cute-kids-play-solve-puzzle-together_5844497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eselyerebyta.blogspot.com/p/blog-page_32.html" TargetMode="External"/><Relationship Id="rId11" Type="http://schemas.openxmlformats.org/officeDocument/2006/relationships/hyperlink" Target="https://coolsen.ru/70-kartinok-domov-dlya-detej/" TargetMode="External"/><Relationship Id="rId5" Type="http://schemas.openxmlformats.org/officeDocument/2006/relationships/hyperlink" Target="https://www.the-village.ru/village/children/specials/375425-cdm" TargetMode="External"/><Relationship Id="rId10" Type="http://schemas.openxmlformats.org/officeDocument/2006/relationships/hyperlink" Target="https://catherineasquithgallery.com/belye-fony/10840-kartinka-samoleta-na-belom-fone-105-foto.html" TargetMode="External"/><Relationship Id="rId4" Type="http://schemas.openxmlformats.org/officeDocument/2006/relationships/hyperlink" Target="0%B5-%D1%84%D0%B8%D0%B3%D1%83%D1%80%D1%8B" TargetMode="External"/><Relationship Id="rId9" Type="http://schemas.openxmlformats.org/officeDocument/2006/relationships/hyperlink" Target="https://aredi.ru/window_sticker_mirror_bird_bird_7918492795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642918"/>
            <a:ext cx="6172200" cy="22145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КВЕСТ – ИГРА</a:t>
            </a:r>
            <a:br>
              <a:rPr lang="ru-RU" sz="4800" dirty="0" smtClean="0"/>
            </a:br>
            <a:r>
              <a:rPr lang="ru-RU" sz="4800" dirty="0" smtClean="0"/>
              <a:t>«Занимательные головоломки»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5929330"/>
            <a:ext cx="7715304" cy="445592"/>
          </a:xfrm>
        </p:spPr>
        <p:txBody>
          <a:bodyPr/>
          <a:lstStyle/>
          <a:p>
            <a:pPr algn="r"/>
            <a:r>
              <a:rPr lang="ru-RU" dirty="0" smtClean="0"/>
              <a:t>Автор: воспитатель МАДОУ детский сад №12 Квашнина Н.С. </a:t>
            </a:r>
          </a:p>
          <a:p>
            <a:pPr algn="r"/>
            <a:endParaRPr lang="ru-RU" dirty="0"/>
          </a:p>
        </p:txBody>
      </p:sp>
      <p:pic>
        <p:nvPicPr>
          <p:cNvPr id="4" name="Содержимое 3" descr="happy-cute-kids-play-solve-puzzle-together_97632-1095.jpg"/>
          <p:cNvPicPr>
            <a:picLocks noChangeAspect="1"/>
          </p:cNvPicPr>
          <p:nvPr/>
        </p:nvPicPr>
        <p:blipFill>
          <a:blip r:embed="rId2"/>
          <a:srcRect l="7268" t="7332" r="7667" b="13805"/>
          <a:stretch>
            <a:fillRect/>
          </a:stretch>
        </p:blipFill>
        <p:spPr>
          <a:xfrm>
            <a:off x="3071802" y="2786058"/>
            <a:ext cx="4286280" cy="295813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29280743_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47557" t="7743" b="59370"/>
          <a:stretch>
            <a:fillRect/>
          </a:stretch>
        </p:blipFill>
        <p:spPr>
          <a:xfrm>
            <a:off x="4000496" y="214290"/>
            <a:ext cx="4556748" cy="2857520"/>
          </a:xfrm>
        </p:spPr>
      </p:pic>
      <p:pic>
        <p:nvPicPr>
          <p:cNvPr id="5" name="Содержимое 3" descr="1614565125_89-p-kartinka-samoleta-na-belom-fone-9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3" y="2857496"/>
            <a:ext cx="6246293" cy="353418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1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52769" t="48698" r="3257"/>
          <a:stretch>
            <a:fillRect/>
          </a:stretch>
        </p:blipFill>
        <p:spPr>
          <a:xfrm>
            <a:off x="4429124" y="2643182"/>
            <a:ext cx="4408760" cy="3857628"/>
          </a:xfrm>
        </p:spPr>
      </p:pic>
      <p:pic>
        <p:nvPicPr>
          <p:cNvPr id="7" name="Содержимое 3" descr="36-20211206_1214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85728"/>
            <a:ext cx="4643470" cy="437501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7" descr="U-zt8EfQoStGNCZrJQAfKA.jpg"/>
          <p:cNvPicPr>
            <a:picLocks noChangeAspect="1"/>
          </p:cNvPicPr>
          <p:nvPr/>
        </p:nvPicPr>
        <p:blipFill>
          <a:blip r:embed="rId2"/>
          <a:srcRect l="41976" b="70684"/>
          <a:stretch>
            <a:fillRect/>
          </a:stretch>
        </p:blipFill>
        <p:spPr>
          <a:xfrm>
            <a:off x="3929058" y="785794"/>
            <a:ext cx="4246389" cy="1428760"/>
          </a:xfrm>
          <a:prstGeom prst="rect">
            <a:avLst/>
          </a:prstGeom>
        </p:spPr>
      </p:pic>
      <p:pic>
        <p:nvPicPr>
          <p:cNvPr id="6" name="Содержимое 7" descr="U-zt8EfQoStGNCZrJQAfKA.jpg"/>
          <p:cNvPicPr>
            <a:picLocks noChangeAspect="1"/>
          </p:cNvPicPr>
          <p:nvPr/>
        </p:nvPicPr>
        <p:blipFill>
          <a:blip r:embed="rId2"/>
          <a:srcRect l="41975" t="29316" r="33621"/>
          <a:stretch>
            <a:fillRect/>
          </a:stretch>
        </p:blipFill>
        <p:spPr>
          <a:xfrm>
            <a:off x="3929058" y="2285992"/>
            <a:ext cx="1785950" cy="3444865"/>
          </a:xfrm>
          <a:prstGeom prst="rect">
            <a:avLst/>
          </a:prstGeom>
        </p:spPr>
      </p:pic>
      <p:pic>
        <p:nvPicPr>
          <p:cNvPr id="7" name="Содержимое 7" descr="U-zt8EfQoStGNCZrJQAfK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63030" r="59001"/>
          <a:stretch>
            <a:fillRect/>
          </a:stretch>
        </p:blipFill>
        <p:spPr>
          <a:xfrm>
            <a:off x="857224" y="3929066"/>
            <a:ext cx="3000396" cy="1801791"/>
          </a:xfrm>
        </p:spPr>
      </p:pic>
      <p:pic>
        <p:nvPicPr>
          <p:cNvPr id="8" name="Содержимое 7" descr="U-zt8EfQoStGNCZrJQAfKA.jpg"/>
          <p:cNvPicPr>
            <a:picLocks noChangeAspect="1"/>
          </p:cNvPicPr>
          <p:nvPr/>
        </p:nvPicPr>
        <p:blipFill>
          <a:blip r:embed="rId2"/>
          <a:srcRect r="59001" b="79479"/>
          <a:stretch>
            <a:fillRect/>
          </a:stretch>
        </p:blipFill>
        <p:spPr>
          <a:xfrm>
            <a:off x="857224" y="785794"/>
            <a:ext cx="3000396" cy="100013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задачки в клеточку с трудностями8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10260" r="52958" b="13518"/>
          <a:stretch>
            <a:fillRect/>
          </a:stretch>
        </p:blipFill>
        <p:spPr>
          <a:xfrm>
            <a:off x="1785918" y="428604"/>
            <a:ext cx="5357850" cy="60567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7" descr="U-zt8EfQoStGNCZrJQAfKA.jpg"/>
          <p:cNvPicPr>
            <a:picLocks noChangeAspect="1"/>
          </p:cNvPicPr>
          <p:nvPr/>
        </p:nvPicPr>
        <p:blipFill>
          <a:blip r:embed="rId2"/>
          <a:srcRect r="59001" b="79479"/>
          <a:stretch>
            <a:fillRect/>
          </a:stretch>
        </p:blipFill>
        <p:spPr>
          <a:xfrm>
            <a:off x="857224" y="785794"/>
            <a:ext cx="3000396" cy="1000132"/>
          </a:xfrm>
          <a:prstGeom prst="rect">
            <a:avLst/>
          </a:prstGeom>
        </p:spPr>
      </p:pic>
      <p:pic>
        <p:nvPicPr>
          <p:cNvPr id="5" name="Содержимое 7" descr="U-zt8EfQoStGNCZrJQAfKA.jpg"/>
          <p:cNvPicPr>
            <a:picLocks noChangeAspect="1"/>
          </p:cNvPicPr>
          <p:nvPr/>
        </p:nvPicPr>
        <p:blipFill>
          <a:blip r:embed="rId2"/>
          <a:srcRect l="41976" b="70684"/>
          <a:stretch>
            <a:fillRect/>
          </a:stretch>
        </p:blipFill>
        <p:spPr>
          <a:xfrm>
            <a:off x="3929058" y="785794"/>
            <a:ext cx="4246389" cy="1428760"/>
          </a:xfrm>
          <a:prstGeom prst="rect">
            <a:avLst/>
          </a:prstGeom>
        </p:spPr>
      </p:pic>
      <p:pic>
        <p:nvPicPr>
          <p:cNvPr id="6" name="Содержимое 7" descr="U-zt8EfQoStGNCZrJQAfKA.jpg"/>
          <p:cNvPicPr>
            <a:picLocks noChangeAspect="1"/>
          </p:cNvPicPr>
          <p:nvPr/>
        </p:nvPicPr>
        <p:blipFill>
          <a:blip r:embed="rId2"/>
          <a:srcRect l="41975" t="29316" r="33621"/>
          <a:stretch>
            <a:fillRect/>
          </a:stretch>
        </p:blipFill>
        <p:spPr>
          <a:xfrm>
            <a:off x="3929058" y="2285992"/>
            <a:ext cx="1785950" cy="3444865"/>
          </a:xfrm>
          <a:prstGeom prst="rect">
            <a:avLst/>
          </a:prstGeom>
        </p:spPr>
      </p:pic>
      <p:pic>
        <p:nvPicPr>
          <p:cNvPr id="7" name="Содержимое 7" descr="U-zt8EfQoStGNCZrJQAfK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63030" r="59001"/>
          <a:stretch>
            <a:fillRect/>
          </a:stretch>
        </p:blipFill>
        <p:spPr>
          <a:xfrm>
            <a:off x="857224" y="3929066"/>
            <a:ext cx="3000396" cy="1801791"/>
          </a:xfrm>
        </p:spPr>
      </p:pic>
      <p:pic>
        <p:nvPicPr>
          <p:cNvPr id="8" name="Содержимое 7" descr="U-zt8EfQoStGNCZrJQAfKA.jpg"/>
          <p:cNvPicPr>
            <a:picLocks noChangeAspect="1"/>
          </p:cNvPicPr>
          <p:nvPr/>
        </p:nvPicPr>
        <p:blipFill>
          <a:blip r:embed="rId2"/>
          <a:srcRect l="67355" t="29317"/>
          <a:stretch>
            <a:fillRect/>
          </a:stretch>
        </p:blipFill>
        <p:spPr>
          <a:xfrm>
            <a:off x="5786446" y="2285992"/>
            <a:ext cx="2389001" cy="344486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7" descr="U-zt8EfQoStGNCZrJQAfKA.jpg"/>
          <p:cNvPicPr>
            <a:picLocks noChangeAspect="1"/>
          </p:cNvPicPr>
          <p:nvPr/>
        </p:nvPicPr>
        <p:blipFill>
          <a:blip r:embed="rId2"/>
          <a:srcRect l="67355" t="29317"/>
          <a:stretch>
            <a:fillRect/>
          </a:stretch>
        </p:blipFill>
        <p:spPr>
          <a:xfrm>
            <a:off x="5786446" y="2285992"/>
            <a:ext cx="2389001" cy="3444865"/>
          </a:xfrm>
          <a:prstGeom prst="rect">
            <a:avLst/>
          </a:prstGeom>
        </p:spPr>
      </p:pic>
      <p:pic>
        <p:nvPicPr>
          <p:cNvPr id="17" name="Содержимое 7" descr="U-zt8EfQoStGNCZrJQAfKA.jpg"/>
          <p:cNvPicPr>
            <a:picLocks noChangeAspect="1"/>
          </p:cNvPicPr>
          <p:nvPr/>
        </p:nvPicPr>
        <p:blipFill>
          <a:blip r:embed="rId2"/>
          <a:srcRect t="21987" r="59001" b="36970"/>
          <a:stretch>
            <a:fillRect/>
          </a:stretch>
        </p:blipFill>
        <p:spPr>
          <a:xfrm>
            <a:off x="857224" y="1857364"/>
            <a:ext cx="3000396" cy="2000264"/>
          </a:xfrm>
          <a:prstGeom prst="rect">
            <a:avLst/>
          </a:prstGeom>
        </p:spPr>
      </p:pic>
      <p:pic>
        <p:nvPicPr>
          <p:cNvPr id="18" name="Содержимое 7" descr="U-zt8EfQoStGNCZrJQAfKA.jpg"/>
          <p:cNvPicPr>
            <a:picLocks noChangeAspect="1"/>
          </p:cNvPicPr>
          <p:nvPr/>
        </p:nvPicPr>
        <p:blipFill>
          <a:blip r:embed="rId2"/>
          <a:srcRect l="41976" b="70684"/>
          <a:stretch>
            <a:fillRect/>
          </a:stretch>
        </p:blipFill>
        <p:spPr>
          <a:xfrm>
            <a:off x="3929058" y="785794"/>
            <a:ext cx="4246389" cy="1428760"/>
          </a:xfrm>
          <a:prstGeom prst="rect">
            <a:avLst/>
          </a:prstGeom>
        </p:spPr>
      </p:pic>
      <p:pic>
        <p:nvPicPr>
          <p:cNvPr id="19" name="Содержимое 7" descr="U-zt8EfQoStGNCZrJQAfK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63030" r="59001"/>
          <a:stretch>
            <a:fillRect/>
          </a:stretch>
        </p:blipFill>
        <p:spPr>
          <a:xfrm>
            <a:off x="857224" y="3929066"/>
            <a:ext cx="3000396" cy="1801791"/>
          </a:xfrm>
        </p:spPr>
      </p:pic>
      <p:pic>
        <p:nvPicPr>
          <p:cNvPr id="20" name="Содержимое 7" descr="U-zt8EfQoStGNCZrJQAfKA.jpg"/>
          <p:cNvPicPr>
            <a:picLocks noChangeAspect="1"/>
          </p:cNvPicPr>
          <p:nvPr/>
        </p:nvPicPr>
        <p:blipFill>
          <a:blip r:embed="rId2"/>
          <a:srcRect l="41975" t="29316" r="33621"/>
          <a:stretch>
            <a:fillRect/>
          </a:stretch>
        </p:blipFill>
        <p:spPr>
          <a:xfrm>
            <a:off x="3929058" y="2285992"/>
            <a:ext cx="1785950" cy="3444865"/>
          </a:xfrm>
          <a:prstGeom prst="rect">
            <a:avLst/>
          </a:prstGeom>
        </p:spPr>
      </p:pic>
      <p:pic>
        <p:nvPicPr>
          <p:cNvPr id="22" name="Содержимое 7" descr="U-zt8EfQoStGNCZrJQAfKA.jpg"/>
          <p:cNvPicPr>
            <a:picLocks noChangeAspect="1"/>
          </p:cNvPicPr>
          <p:nvPr/>
        </p:nvPicPr>
        <p:blipFill>
          <a:blip r:embed="rId2"/>
          <a:srcRect r="59001" b="79479"/>
          <a:stretch>
            <a:fillRect/>
          </a:stretch>
        </p:blipFill>
        <p:spPr>
          <a:xfrm>
            <a:off x="857224" y="785794"/>
            <a:ext cx="3000396" cy="100013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7467600" cy="642942"/>
          </a:xfrm>
        </p:spPr>
        <p:txBody>
          <a:bodyPr/>
          <a:lstStyle/>
          <a:p>
            <a:pPr algn="ctr"/>
            <a:r>
              <a:rPr lang="ru-RU" b="1" dirty="0" smtClean="0"/>
              <a:t>ИНТЕРНЕТ</a:t>
            </a:r>
            <a:r>
              <a:rPr lang="ru-RU" dirty="0" smtClean="0"/>
              <a:t> </a:t>
            </a:r>
            <a:r>
              <a:rPr lang="ru-RU" b="1" dirty="0" smtClean="0"/>
              <a:t>РЕСУРСЫ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hlinkClick r:id="rId2"/>
              </a:rPr>
              <a:t>https://ru.freepik.com/premium-vector/happy-cute-kids-play-solve-puzzle-together_5844497.htm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https://en.ppt-online.org/179949 </a:t>
            </a:r>
            <a:endParaRPr lang="ru-RU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http://900igr.net/kartinka/doshkolnoe-obrazovanie/psikhologicheskaja-gotovnost-detej-k-shkole-174396/najdi-lishnjuju-figuru-objasni-pochemu-22.html</a:t>
            </a:r>
            <a:endParaRPr lang="ru-RU" dirty="0" smtClean="0"/>
          </a:p>
          <a:p>
            <a:r>
              <a:rPr lang="en-US" dirty="0" smtClean="0"/>
              <a:t>https://prezentacii.info/%D0%B3%D0%B5%D0%BE%D0%BC%D0%B5%D1%82%D1%80%D0%B8%D1%8F/%D0%B3%D0%B5%D0%BE%D0%BC%D0%B5%D1%82%D1%80%D0%B8%D1%87%D0%B5%D1%81%D0%BA%D0%B8%D0%B5-%D1%82%D0%B5%D0%BB%D0%B0-%D0%B8-%D0%BF%D0%BB%D0%BE%D1%81%D0%BA%D0%B8%D</a:t>
            </a:r>
            <a:r>
              <a:rPr lang="en-US" dirty="0" smtClean="0">
                <a:hlinkClick r:id="rId4" action="ppaction://hlinkfile"/>
              </a:rPr>
              <a:t>0%B5-%D1%84%D0%B8%D0%B3%D1%83%D1%80%D1%8B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https://www.the-village.ru/village/children/specials/375425-cdm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veselyerebyta.blogspot.com/p/blog-page_32.html</a:t>
            </a:r>
            <a:endParaRPr lang="ru-RU" dirty="0" smtClean="0"/>
          </a:p>
          <a:p>
            <a:r>
              <a:rPr lang="ru-RU" u="sng" dirty="0" smtClean="0">
                <a:hlinkClick r:id="rId7"/>
              </a:rPr>
              <a:t>https://</a:t>
            </a:r>
            <a:r>
              <a:rPr lang="ru-RU" u="sng" dirty="0" smtClean="0">
                <a:hlinkClick r:id="rId7"/>
              </a:rPr>
              <a:t>koncpekt.ru/detskiy-sad/5760-proekt-tangram-volshebnyy-kvadrat.html</a:t>
            </a:r>
            <a:endParaRPr lang="ru-RU" u="sng" dirty="0" smtClean="0"/>
          </a:p>
          <a:p>
            <a:r>
              <a:rPr lang="en-US" dirty="0" smtClean="0">
                <a:hlinkClick r:id="rId8"/>
              </a:rPr>
              <a:t>https</a:t>
            </a:r>
            <a:r>
              <a:rPr lang="en-US" dirty="0" smtClean="0">
                <a:hlinkClick r:id="rId8"/>
              </a:rPr>
              <a:t>://</a:t>
            </a:r>
            <a:r>
              <a:rPr lang="en-US" dirty="0" smtClean="0">
                <a:hlinkClick r:id="rId8"/>
              </a:rPr>
              <a:t>infourok.ru/urok-po-naglyadnoy-geometrii-klass-po-teme-zadachi-golovolomki-igri-3586695.html</a:t>
            </a:r>
            <a:endParaRPr lang="ru-RU" dirty="0" smtClean="0"/>
          </a:p>
          <a:p>
            <a:r>
              <a:rPr lang="en-US" dirty="0" smtClean="0">
                <a:hlinkClick r:id="rId9"/>
              </a:rPr>
              <a:t>https://</a:t>
            </a:r>
            <a:r>
              <a:rPr lang="en-US" dirty="0" smtClean="0">
                <a:hlinkClick r:id="rId9"/>
              </a:rPr>
              <a:t>aredi.ru/window_sticker_mirror_bird_bird_7918492795.html</a:t>
            </a:r>
            <a:endParaRPr lang="ru-RU" dirty="0" smtClean="0"/>
          </a:p>
          <a:p>
            <a:r>
              <a:rPr lang="en-US" dirty="0" smtClean="0">
                <a:hlinkClick r:id="rId10"/>
              </a:rPr>
              <a:t>https://</a:t>
            </a:r>
            <a:r>
              <a:rPr lang="en-US" dirty="0" smtClean="0">
                <a:hlinkClick r:id="rId10"/>
              </a:rPr>
              <a:t>catherineasquithgallery.com/belye-fony/10840-kartinka-samoleta-na-belom-fone-105-foto.html</a:t>
            </a:r>
            <a:endParaRPr lang="ru-RU" dirty="0" smtClean="0"/>
          </a:p>
          <a:p>
            <a:r>
              <a:rPr lang="en-US" dirty="0" smtClean="0">
                <a:hlinkClick r:id="rId11"/>
              </a:rPr>
              <a:t>https://coolsen.ru/70-kartinok-domov-dlya-detej</a:t>
            </a:r>
            <a:r>
              <a:rPr lang="en-US" dirty="0" smtClean="0">
                <a:hlinkClick r:id="rId11"/>
              </a:rPr>
              <a:t>/</a:t>
            </a:r>
            <a:endParaRPr lang="ru-RU" dirty="0" smtClean="0"/>
          </a:p>
          <a:p>
            <a:r>
              <a:rPr lang="en-US" dirty="0" smtClean="0">
                <a:hlinkClick r:id="rId12"/>
              </a:rPr>
              <a:t>https://</a:t>
            </a:r>
            <a:r>
              <a:rPr lang="en-US" dirty="0" smtClean="0">
                <a:hlinkClick r:id="rId12"/>
              </a:rPr>
              <a:t>vertical-centr.livejournal.com/1148.html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7" descr="U-zt8EfQoStGNCZrJQAfKA.jpg"/>
          <p:cNvPicPr>
            <a:picLocks noChangeAspect="1"/>
          </p:cNvPicPr>
          <p:nvPr/>
        </p:nvPicPr>
        <p:blipFill>
          <a:blip r:embed="rId2"/>
          <a:srcRect r="59001" b="79479"/>
          <a:stretch>
            <a:fillRect/>
          </a:stretch>
        </p:blipFill>
        <p:spPr>
          <a:xfrm>
            <a:off x="857224" y="785794"/>
            <a:ext cx="3000396" cy="100013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-1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10327" t="36887" r="9564" b="1889"/>
          <a:stretch>
            <a:fillRect/>
          </a:stretch>
        </p:blipFill>
        <p:spPr>
          <a:xfrm>
            <a:off x="428596" y="428604"/>
            <a:ext cx="8286808" cy="601021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Найди лишнюю фигуру, объясни почему"/>
          <p:cNvPicPr>
            <a:picLocks noChangeAspect="1" noChangeArrowheads="1"/>
          </p:cNvPicPr>
          <p:nvPr/>
        </p:nvPicPr>
        <p:blipFill>
          <a:blip r:embed="rId2"/>
          <a:srcRect t="4167" b="3124"/>
          <a:stretch>
            <a:fillRect/>
          </a:stretch>
        </p:blipFill>
        <p:spPr bwMode="auto">
          <a:xfrm>
            <a:off x="357158" y="500042"/>
            <a:ext cx="8429652" cy="58612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10790" t="17659" r="5659" b="6775"/>
          <a:stretch>
            <a:fillRect/>
          </a:stretch>
        </p:blipFill>
        <p:spPr>
          <a:xfrm>
            <a:off x="428595" y="571480"/>
            <a:ext cx="8319959" cy="564360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7" descr="U-zt8EfQoStGNCZrJQAfKA.jpg"/>
          <p:cNvPicPr>
            <a:picLocks noChangeAspect="1"/>
          </p:cNvPicPr>
          <p:nvPr/>
        </p:nvPicPr>
        <p:blipFill>
          <a:blip r:embed="rId2"/>
          <a:srcRect l="41975" t="29316" r="33621"/>
          <a:stretch>
            <a:fillRect/>
          </a:stretch>
        </p:blipFill>
        <p:spPr>
          <a:xfrm>
            <a:off x="3929058" y="2143116"/>
            <a:ext cx="1785950" cy="3444865"/>
          </a:xfrm>
          <a:prstGeom prst="rect">
            <a:avLst/>
          </a:prstGeom>
        </p:spPr>
      </p:pic>
      <p:pic>
        <p:nvPicPr>
          <p:cNvPr id="7" name="Содержимое 7" descr="U-zt8EfQoStGNCZrJQAfKA.jpg"/>
          <p:cNvPicPr>
            <a:picLocks noChangeAspect="1"/>
          </p:cNvPicPr>
          <p:nvPr/>
        </p:nvPicPr>
        <p:blipFill>
          <a:blip r:embed="rId2"/>
          <a:srcRect r="59001" b="79479"/>
          <a:stretch>
            <a:fillRect/>
          </a:stretch>
        </p:blipFill>
        <p:spPr>
          <a:xfrm>
            <a:off x="857224" y="785794"/>
            <a:ext cx="3000396" cy="100013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28662" y="785794"/>
            <a:ext cx="7048550" cy="528641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7" descr="U-zt8EfQoStGNCZrJQAfKA.jpg"/>
          <p:cNvPicPr>
            <a:picLocks noChangeAspect="1"/>
          </p:cNvPicPr>
          <p:nvPr/>
        </p:nvPicPr>
        <p:blipFill>
          <a:blip r:embed="rId2"/>
          <a:srcRect l="41975" t="29316" r="33621"/>
          <a:stretch>
            <a:fillRect/>
          </a:stretch>
        </p:blipFill>
        <p:spPr>
          <a:xfrm>
            <a:off x="3929058" y="2285992"/>
            <a:ext cx="1785950" cy="3444865"/>
          </a:xfrm>
          <a:prstGeom prst="rect">
            <a:avLst/>
          </a:prstGeom>
        </p:spPr>
      </p:pic>
      <p:pic>
        <p:nvPicPr>
          <p:cNvPr id="6" name="Содержимое 7" descr="U-zt8EfQoStGNCZrJQAfKA.jpg"/>
          <p:cNvPicPr>
            <a:picLocks noChangeAspect="1"/>
          </p:cNvPicPr>
          <p:nvPr/>
        </p:nvPicPr>
        <p:blipFill>
          <a:blip r:embed="rId2"/>
          <a:srcRect l="41976" b="70684"/>
          <a:stretch>
            <a:fillRect/>
          </a:stretch>
        </p:blipFill>
        <p:spPr>
          <a:xfrm>
            <a:off x="3929058" y="785794"/>
            <a:ext cx="4246389" cy="1428760"/>
          </a:xfrm>
          <a:prstGeom prst="rect">
            <a:avLst/>
          </a:prstGeom>
        </p:spPr>
      </p:pic>
      <p:pic>
        <p:nvPicPr>
          <p:cNvPr id="7" name="Содержимое 7" descr="U-zt8EfQoStGNCZrJQAfKA.jpg"/>
          <p:cNvPicPr>
            <a:picLocks noChangeAspect="1"/>
          </p:cNvPicPr>
          <p:nvPr/>
        </p:nvPicPr>
        <p:blipFill>
          <a:blip r:embed="rId2"/>
          <a:srcRect r="59001" b="79479"/>
          <a:stretch>
            <a:fillRect/>
          </a:stretch>
        </p:blipFill>
        <p:spPr>
          <a:xfrm>
            <a:off x="857224" y="785794"/>
            <a:ext cx="3000396" cy="100013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29280743_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6995" t="49251" r="43648"/>
          <a:stretch>
            <a:fillRect/>
          </a:stretch>
        </p:blipFill>
        <p:spPr>
          <a:xfrm>
            <a:off x="642910" y="214290"/>
            <a:ext cx="3890794" cy="4000528"/>
          </a:xfrm>
        </p:spPr>
      </p:pic>
      <p:pic>
        <p:nvPicPr>
          <p:cNvPr id="5" name="Содержимое 3" descr="NAKLEJKA-NA-OKNO-MEBLE-LUSTRO-PTASZEK-PTA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69084" y="2428868"/>
            <a:ext cx="5492841" cy="3887901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863</TotalTime>
  <Words>65</Words>
  <Application>Microsoft Office PowerPoint</Application>
  <PresentationFormat>Экран (4:3)</PresentationFormat>
  <Paragraphs>24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КВЕСТ – ИГРА «Занимательные головоломки»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ИНТЕРНЕТ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КВЕСТ – ИГРА «Занимательные головоломки»</dc:title>
  <dc:creator>Наташа</dc:creator>
  <cp:lastModifiedBy>Наташа</cp:lastModifiedBy>
  <cp:revision>54</cp:revision>
  <dcterms:created xsi:type="dcterms:W3CDTF">2022-02-19T01:06:01Z</dcterms:created>
  <dcterms:modified xsi:type="dcterms:W3CDTF">2022-02-19T15:29:13Z</dcterms:modified>
</cp:coreProperties>
</file>