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22" r:id="rId1"/>
  </p:sldMasterIdLst>
  <p:sldIdLst>
    <p:sldId id="309" r:id="rId2"/>
    <p:sldId id="311" r:id="rId3"/>
    <p:sldId id="310" r:id="rId4"/>
    <p:sldId id="291" r:id="rId5"/>
    <p:sldId id="293" r:id="rId6"/>
    <p:sldId id="312" r:id="rId7"/>
    <p:sldId id="314" r:id="rId8"/>
    <p:sldId id="313" r:id="rId9"/>
    <p:sldId id="315" r:id="rId10"/>
    <p:sldId id="320" r:id="rId11"/>
    <p:sldId id="316" r:id="rId12"/>
    <p:sldId id="317" r:id="rId13"/>
    <p:sldId id="321" r:id="rId14"/>
    <p:sldId id="298" r:id="rId15"/>
    <p:sldId id="322" r:id="rId16"/>
    <p:sldId id="300" r:id="rId17"/>
    <p:sldId id="302" r:id="rId18"/>
    <p:sldId id="303" r:id="rId19"/>
    <p:sldId id="305" r:id="rId20"/>
    <p:sldId id="304" r:id="rId21"/>
    <p:sldId id="261" r:id="rId22"/>
    <p:sldId id="306" r:id="rId23"/>
    <p:sldId id="307" r:id="rId24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21E4AEA4-8DFA-4A89-87EB-49C32662AFE0}" styleName="Средний стиль 2 —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Средний стиль 2 —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Средний стиль 2 —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Средний стиль 2 —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Средний стиль 2 —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E8B1032C-EA38-4F05-BA0D-38AFFFC7BED3}" styleName="Светлый стиль 3 — акцент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AF606853-7671-496A-8E4F-DF71F8EC918B}" styleName="Темный стиль 1 — акцент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8A107856-5554-42FB-B03E-39F5DBC370BA}" styleName="Средний стиль 4 —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50" d="100"/>
          <a:sy n="50" d="100"/>
        </p:scale>
        <p:origin x="-10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9221127-CE48-4923-852B-B6A3FAA407FC}" type="doc">
      <dgm:prSet loTypeId="urn:microsoft.com/office/officeart/2008/layout/HorizontalMultiLevelHierarchy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D3666768-0AAB-454E-A672-95B9624E0E79}">
      <dgm:prSet phldrT="[Текст]" custT="1"/>
      <dgm:spPr/>
      <dgm:t>
        <a:bodyPr/>
        <a:lstStyle/>
        <a:p>
          <a:r>
            <a:rPr lang="ru-RU" sz="3600" dirty="0" smtClean="0">
              <a:latin typeface="Arial Black" panose="020B0A04020102020204" pitchFamily="34" charset="0"/>
            </a:rPr>
            <a:t>Подходил</a:t>
          </a:r>
          <a:endParaRPr lang="ru-RU" sz="3600" dirty="0">
            <a:latin typeface="Arial Black" panose="020B0A04020102020204" pitchFamily="34" charset="0"/>
          </a:endParaRPr>
        </a:p>
      </dgm:t>
    </dgm:pt>
    <dgm:pt modelId="{3CD4048B-6899-4706-88E6-0FE4027BD0AC}" type="parTrans" cxnId="{ABC42E8D-78FE-426C-B21D-0F80BD68F619}">
      <dgm:prSet/>
      <dgm:spPr/>
      <dgm:t>
        <a:bodyPr/>
        <a:lstStyle/>
        <a:p>
          <a:endParaRPr lang="ru-RU"/>
        </a:p>
      </dgm:t>
    </dgm:pt>
    <dgm:pt modelId="{42705556-49E5-44B4-A2E3-25EEB47F6AEE}" type="sibTrans" cxnId="{ABC42E8D-78FE-426C-B21D-0F80BD68F619}">
      <dgm:prSet/>
      <dgm:spPr/>
      <dgm:t>
        <a:bodyPr/>
        <a:lstStyle/>
        <a:p>
          <a:endParaRPr lang="ru-RU"/>
        </a:p>
      </dgm:t>
    </dgm:pt>
    <dgm:pt modelId="{83263533-D49A-4E0B-A93C-326A9FC5440C}">
      <dgm:prSet phldrT="[Текст]" custT="1"/>
      <dgm:spPr/>
      <dgm:t>
        <a:bodyPr/>
        <a:lstStyle/>
        <a:p>
          <a:r>
            <a:rPr lang="ru-RU" sz="3600" dirty="0" smtClean="0">
              <a:latin typeface="Arial Black" panose="020B0A04020102020204" pitchFamily="34" charset="0"/>
            </a:rPr>
            <a:t>к </a:t>
          </a:r>
          <a:r>
            <a:rPr lang="ru-RU" sz="3600" dirty="0" err="1" smtClean="0">
              <a:latin typeface="Arial Black" panose="020B0A04020102020204" pitchFamily="34" charset="0"/>
            </a:rPr>
            <a:t>речк</a:t>
          </a:r>
          <a:r>
            <a:rPr lang="ru-RU" sz="3600" dirty="0" smtClean="0">
              <a:latin typeface="Arial Black" panose="020B0A04020102020204" pitchFamily="34" charset="0"/>
            </a:rPr>
            <a:t>..</a:t>
          </a:r>
          <a:endParaRPr lang="ru-RU" sz="3600" dirty="0">
            <a:latin typeface="Arial Black" panose="020B0A04020102020204" pitchFamily="34" charset="0"/>
          </a:endParaRPr>
        </a:p>
      </dgm:t>
    </dgm:pt>
    <dgm:pt modelId="{176FA7CE-F22E-4C58-854E-9D1832CEA7E0}" type="parTrans" cxnId="{C60E1095-3E44-4137-A7A5-65FC9798609A}">
      <dgm:prSet/>
      <dgm:spPr/>
      <dgm:t>
        <a:bodyPr/>
        <a:lstStyle/>
        <a:p>
          <a:endParaRPr lang="ru-RU"/>
        </a:p>
      </dgm:t>
    </dgm:pt>
    <dgm:pt modelId="{D14B7300-1620-48D2-B945-C8B0413E68AD}" type="sibTrans" cxnId="{C60E1095-3E44-4137-A7A5-65FC9798609A}">
      <dgm:prSet/>
      <dgm:spPr/>
      <dgm:t>
        <a:bodyPr/>
        <a:lstStyle/>
        <a:p>
          <a:endParaRPr lang="ru-RU"/>
        </a:p>
      </dgm:t>
    </dgm:pt>
    <dgm:pt modelId="{C407B421-8931-4A98-886F-E188004B3617}">
      <dgm:prSet phldrT="[Текст]" custT="1"/>
      <dgm:spPr/>
      <dgm:t>
        <a:bodyPr/>
        <a:lstStyle/>
        <a:p>
          <a:r>
            <a:rPr lang="ru-RU" sz="3600" dirty="0" smtClean="0">
              <a:latin typeface="Arial Black" panose="020B0A04020102020204" pitchFamily="34" charset="0"/>
            </a:rPr>
            <a:t>к парте.. </a:t>
          </a:r>
          <a:endParaRPr lang="ru-RU" sz="3600" dirty="0">
            <a:latin typeface="Arial Black" panose="020B0A04020102020204" pitchFamily="34" charset="0"/>
          </a:endParaRPr>
        </a:p>
      </dgm:t>
    </dgm:pt>
    <dgm:pt modelId="{385F3CD8-E5E1-4D1E-A479-497BC18EF504}" type="parTrans" cxnId="{85426E5F-FE96-4DB0-851F-1F5B239B9C7A}">
      <dgm:prSet/>
      <dgm:spPr/>
      <dgm:t>
        <a:bodyPr/>
        <a:lstStyle/>
        <a:p>
          <a:endParaRPr lang="ru-RU"/>
        </a:p>
      </dgm:t>
    </dgm:pt>
    <dgm:pt modelId="{F4F49AD4-0EDD-4038-A37A-E5136CC91321}" type="sibTrans" cxnId="{85426E5F-FE96-4DB0-851F-1F5B239B9C7A}">
      <dgm:prSet/>
      <dgm:spPr/>
      <dgm:t>
        <a:bodyPr/>
        <a:lstStyle/>
        <a:p>
          <a:endParaRPr lang="ru-RU"/>
        </a:p>
      </dgm:t>
    </dgm:pt>
    <dgm:pt modelId="{8803A5A4-E42B-43C8-9A6A-5EEE3AFC7FC1}">
      <dgm:prSet phldrT="[Текст]" custT="1"/>
      <dgm:spPr/>
      <dgm:t>
        <a:bodyPr/>
        <a:lstStyle/>
        <a:p>
          <a:r>
            <a:rPr lang="ru-RU" sz="3600" dirty="0" smtClean="0">
              <a:latin typeface="Arial Black" panose="020B0A04020102020204" pitchFamily="34" charset="0"/>
            </a:rPr>
            <a:t>к </a:t>
          </a:r>
          <a:r>
            <a:rPr lang="ru-RU" sz="3600" dirty="0" err="1" smtClean="0">
              <a:latin typeface="Arial Black" panose="020B0A04020102020204" pitchFamily="34" charset="0"/>
            </a:rPr>
            <a:t>дочк</a:t>
          </a:r>
          <a:r>
            <a:rPr lang="ru-RU" sz="3600" dirty="0" smtClean="0">
              <a:latin typeface="Arial Black" panose="020B0A04020102020204" pitchFamily="34" charset="0"/>
            </a:rPr>
            <a:t>..</a:t>
          </a:r>
          <a:endParaRPr lang="ru-RU" sz="3600" dirty="0">
            <a:latin typeface="Arial Black" panose="020B0A04020102020204" pitchFamily="34" charset="0"/>
          </a:endParaRPr>
        </a:p>
      </dgm:t>
    </dgm:pt>
    <dgm:pt modelId="{572CBAE6-DA87-46ED-A3CA-4EDFF70A78DA}" type="parTrans" cxnId="{B1D42CC0-BED4-49B5-B97A-C0E704553BD9}">
      <dgm:prSet/>
      <dgm:spPr/>
      <dgm:t>
        <a:bodyPr/>
        <a:lstStyle/>
        <a:p>
          <a:endParaRPr lang="ru-RU"/>
        </a:p>
      </dgm:t>
    </dgm:pt>
    <dgm:pt modelId="{3DC964BB-4152-497C-9B1D-458B4327FAF6}" type="sibTrans" cxnId="{B1D42CC0-BED4-49B5-B97A-C0E704553BD9}">
      <dgm:prSet/>
      <dgm:spPr/>
      <dgm:t>
        <a:bodyPr/>
        <a:lstStyle/>
        <a:p>
          <a:endParaRPr lang="ru-RU"/>
        </a:p>
      </dgm:t>
    </dgm:pt>
    <dgm:pt modelId="{919F9627-2BD0-44E5-B5FE-723595F5D897}" type="pres">
      <dgm:prSet presAssocID="{A9221127-CE48-4923-852B-B6A3FAA407FC}" presName="Name0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3E997FB3-1508-463B-BD06-0D8FF13DCC79}" type="pres">
      <dgm:prSet presAssocID="{D3666768-0AAB-454E-A672-95B9624E0E79}" presName="root1" presStyleCnt="0"/>
      <dgm:spPr/>
    </dgm:pt>
    <dgm:pt modelId="{F83E9260-D843-4687-93FB-5B1470293213}" type="pres">
      <dgm:prSet presAssocID="{D3666768-0AAB-454E-A672-95B9624E0E79}" presName="LevelOneTextNode" presStyleLbl="node0" presStyleIdx="0" presStyleCnt="1" custAng="5400000" custScaleY="85825" custLinFactNeighborX="-31900" custLinFactNeighborY="25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00C2EE24-3EAF-49A9-94B1-0388AF14F0F5}" type="pres">
      <dgm:prSet presAssocID="{D3666768-0AAB-454E-A672-95B9624E0E79}" presName="level2hierChild" presStyleCnt="0"/>
      <dgm:spPr/>
    </dgm:pt>
    <dgm:pt modelId="{9142C7F7-4F83-4B4B-A580-184C8C0B9D51}" type="pres">
      <dgm:prSet presAssocID="{176FA7CE-F22E-4C58-854E-9D1832CEA7E0}" presName="conn2-1" presStyleLbl="parChTrans1D2" presStyleIdx="0" presStyleCnt="3"/>
      <dgm:spPr/>
      <dgm:t>
        <a:bodyPr/>
        <a:lstStyle/>
        <a:p>
          <a:endParaRPr lang="ru-RU"/>
        </a:p>
      </dgm:t>
    </dgm:pt>
    <dgm:pt modelId="{91A19455-B527-41CD-91FA-177B000B30D7}" type="pres">
      <dgm:prSet presAssocID="{176FA7CE-F22E-4C58-854E-9D1832CEA7E0}" presName="connTx" presStyleLbl="parChTrans1D2" presStyleIdx="0" presStyleCnt="3"/>
      <dgm:spPr/>
      <dgm:t>
        <a:bodyPr/>
        <a:lstStyle/>
        <a:p>
          <a:endParaRPr lang="ru-RU"/>
        </a:p>
      </dgm:t>
    </dgm:pt>
    <dgm:pt modelId="{CD3B978A-B2FD-4114-A336-49B8C0EA62D9}" type="pres">
      <dgm:prSet presAssocID="{83263533-D49A-4E0B-A93C-326A9FC5440C}" presName="root2" presStyleCnt="0"/>
      <dgm:spPr/>
    </dgm:pt>
    <dgm:pt modelId="{1D5C8F81-8E91-4FF5-B111-2BF2AB943592}" type="pres">
      <dgm:prSet presAssocID="{83263533-D49A-4E0B-A93C-326A9FC5440C}" presName="LevelTwoTextNode" presStyleLbl="node2" presStyleIdx="0" presStyleCnt="3" custLinFactNeighborX="73090" custLinFactNeighborY="-218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BB329456-222A-4CC0-B2D7-6E7352D328F6}" type="pres">
      <dgm:prSet presAssocID="{83263533-D49A-4E0B-A93C-326A9FC5440C}" presName="level3hierChild" presStyleCnt="0"/>
      <dgm:spPr/>
    </dgm:pt>
    <dgm:pt modelId="{A4BF186B-F9CC-48CD-A608-105C37D5A5BD}" type="pres">
      <dgm:prSet presAssocID="{385F3CD8-E5E1-4D1E-A479-497BC18EF504}" presName="conn2-1" presStyleLbl="parChTrans1D2" presStyleIdx="1" presStyleCnt="3"/>
      <dgm:spPr/>
      <dgm:t>
        <a:bodyPr/>
        <a:lstStyle/>
        <a:p>
          <a:endParaRPr lang="ru-RU"/>
        </a:p>
      </dgm:t>
    </dgm:pt>
    <dgm:pt modelId="{0540E221-58D8-4F50-9D5C-285BBD9A4207}" type="pres">
      <dgm:prSet presAssocID="{385F3CD8-E5E1-4D1E-A479-497BC18EF504}" presName="connTx" presStyleLbl="parChTrans1D2" presStyleIdx="1" presStyleCnt="3"/>
      <dgm:spPr/>
      <dgm:t>
        <a:bodyPr/>
        <a:lstStyle/>
        <a:p>
          <a:endParaRPr lang="ru-RU"/>
        </a:p>
      </dgm:t>
    </dgm:pt>
    <dgm:pt modelId="{1526DEF1-67B8-464D-8530-166DBFA9F1E5}" type="pres">
      <dgm:prSet presAssocID="{C407B421-8931-4A98-886F-E188004B3617}" presName="root2" presStyleCnt="0"/>
      <dgm:spPr/>
    </dgm:pt>
    <dgm:pt modelId="{20DCC5A7-3957-4213-B7AA-D96B4D5B3932}" type="pres">
      <dgm:prSet presAssocID="{C407B421-8931-4A98-886F-E188004B3617}" presName="LevelTwoTextNode" presStyleLbl="node2" presStyleIdx="1" presStyleCnt="3" custLinFactNeighborX="98678" custLinFactNeighborY="543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B3B915B2-CED7-41C1-88EE-E34647AF28FF}" type="pres">
      <dgm:prSet presAssocID="{C407B421-8931-4A98-886F-E188004B3617}" presName="level3hierChild" presStyleCnt="0"/>
      <dgm:spPr/>
    </dgm:pt>
    <dgm:pt modelId="{89AB2AB2-3C6A-4AC0-89C4-B292B7F7EE90}" type="pres">
      <dgm:prSet presAssocID="{572CBAE6-DA87-46ED-A3CA-4EDFF70A78DA}" presName="conn2-1" presStyleLbl="parChTrans1D2" presStyleIdx="2" presStyleCnt="3"/>
      <dgm:spPr/>
      <dgm:t>
        <a:bodyPr/>
        <a:lstStyle/>
        <a:p>
          <a:endParaRPr lang="ru-RU"/>
        </a:p>
      </dgm:t>
    </dgm:pt>
    <dgm:pt modelId="{ECBD1FF9-A20C-4CD3-991E-FFB4D1D55E62}" type="pres">
      <dgm:prSet presAssocID="{572CBAE6-DA87-46ED-A3CA-4EDFF70A78DA}" presName="connTx" presStyleLbl="parChTrans1D2" presStyleIdx="2" presStyleCnt="3"/>
      <dgm:spPr/>
      <dgm:t>
        <a:bodyPr/>
        <a:lstStyle/>
        <a:p>
          <a:endParaRPr lang="ru-RU"/>
        </a:p>
      </dgm:t>
    </dgm:pt>
    <dgm:pt modelId="{DBDAC9A4-5D43-407A-BBBA-D3129B2D22CB}" type="pres">
      <dgm:prSet presAssocID="{8803A5A4-E42B-43C8-9A6A-5EEE3AFC7FC1}" presName="root2" presStyleCnt="0"/>
      <dgm:spPr/>
    </dgm:pt>
    <dgm:pt modelId="{0DF324E9-D97E-43E6-AE5B-2D3756BFFE05}" type="pres">
      <dgm:prSet presAssocID="{8803A5A4-E42B-43C8-9A6A-5EEE3AFC7FC1}" presName="LevelTwoTextNode" presStyleLbl="node2" presStyleIdx="2" presStyleCnt="3" custLinFactX="24266" custLinFactNeighborX="100000" custLinFactNeighborY="6488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2CB017BC-E45F-460C-8E0E-93C59E57D470}" type="pres">
      <dgm:prSet presAssocID="{8803A5A4-E42B-43C8-9A6A-5EEE3AFC7FC1}" presName="level3hierChild" presStyleCnt="0"/>
      <dgm:spPr/>
    </dgm:pt>
  </dgm:ptLst>
  <dgm:cxnLst>
    <dgm:cxn modelId="{C60E1095-3E44-4137-A7A5-65FC9798609A}" srcId="{D3666768-0AAB-454E-A672-95B9624E0E79}" destId="{83263533-D49A-4E0B-A93C-326A9FC5440C}" srcOrd="0" destOrd="0" parTransId="{176FA7CE-F22E-4C58-854E-9D1832CEA7E0}" sibTransId="{D14B7300-1620-48D2-B945-C8B0413E68AD}"/>
    <dgm:cxn modelId="{10B8B972-A77E-45A2-B04D-6EF8F180261A}" type="presOf" srcId="{572CBAE6-DA87-46ED-A3CA-4EDFF70A78DA}" destId="{89AB2AB2-3C6A-4AC0-89C4-B292B7F7EE90}" srcOrd="0" destOrd="0" presId="urn:microsoft.com/office/officeart/2008/layout/HorizontalMultiLevelHierarchy"/>
    <dgm:cxn modelId="{B1D42CC0-BED4-49B5-B97A-C0E704553BD9}" srcId="{D3666768-0AAB-454E-A672-95B9624E0E79}" destId="{8803A5A4-E42B-43C8-9A6A-5EEE3AFC7FC1}" srcOrd="2" destOrd="0" parTransId="{572CBAE6-DA87-46ED-A3CA-4EDFF70A78DA}" sibTransId="{3DC964BB-4152-497C-9B1D-458B4327FAF6}"/>
    <dgm:cxn modelId="{5307883D-1C21-4467-801E-A7B2A25AD696}" type="presOf" srcId="{385F3CD8-E5E1-4D1E-A479-497BC18EF504}" destId="{0540E221-58D8-4F50-9D5C-285BBD9A4207}" srcOrd="1" destOrd="0" presId="urn:microsoft.com/office/officeart/2008/layout/HorizontalMultiLevelHierarchy"/>
    <dgm:cxn modelId="{EA071D6E-F9B6-459C-B1CC-BB4AC0C8209F}" type="presOf" srcId="{A9221127-CE48-4923-852B-B6A3FAA407FC}" destId="{919F9627-2BD0-44E5-B5FE-723595F5D897}" srcOrd="0" destOrd="0" presId="urn:microsoft.com/office/officeart/2008/layout/HorizontalMultiLevelHierarchy"/>
    <dgm:cxn modelId="{B0E6A336-6845-45F9-9F92-C38908BF7E6E}" type="presOf" srcId="{C407B421-8931-4A98-886F-E188004B3617}" destId="{20DCC5A7-3957-4213-B7AA-D96B4D5B3932}" srcOrd="0" destOrd="0" presId="urn:microsoft.com/office/officeart/2008/layout/HorizontalMultiLevelHierarchy"/>
    <dgm:cxn modelId="{9103FCD2-CE03-490E-91DD-0E8BF1AC1E41}" type="presOf" srcId="{83263533-D49A-4E0B-A93C-326A9FC5440C}" destId="{1D5C8F81-8E91-4FF5-B111-2BF2AB943592}" srcOrd="0" destOrd="0" presId="urn:microsoft.com/office/officeart/2008/layout/HorizontalMultiLevelHierarchy"/>
    <dgm:cxn modelId="{19B4A936-248E-4196-A9EA-D75D7EC06B91}" type="presOf" srcId="{385F3CD8-E5E1-4D1E-A479-497BC18EF504}" destId="{A4BF186B-F9CC-48CD-A608-105C37D5A5BD}" srcOrd="0" destOrd="0" presId="urn:microsoft.com/office/officeart/2008/layout/HorizontalMultiLevelHierarchy"/>
    <dgm:cxn modelId="{85426E5F-FE96-4DB0-851F-1F5B239B9C7A}" srcId="{D3666768-0AAB-454E-A672-95B9624E0E79}" destId="{C407B421-8931-4A98-886F-E188004B3617}" srcOrd="1" destOrd="0" parTransId="{385F3CD8-E5E1-4D1E-A479-497BC18EF504}" sibTransId="{F4F49AD4-0EDD-4038-A37A-E5136CC91321}"/>
    <dgm:cxn modelId="{ABC42E8D-78FE-426C-B21D-0F80BD68F619}" srcId="{A9221127-CE48-4923-852B-B6A3FAA407FC}" destId="{D3666768-0AAB-454E-A672-95B9624E0E79}" srcOrd="0" destOrd="0" parTransId="{3CD4048B-6899-4706-88E6-0FE4027BD0AC}" sibTransId="{42705556-49E5-44B4-A2E3-25EEB47F6AEE}"/>
    <dgm:cxn modelId="{DF576068-7698-4B7C-982D-197FEF2D7453}" type="presOf" srcId="{572CBAE6-DA87-46ED-A3CA-4EDFF70A78DA}" destId="{ECBD1FF9-A20C-4CD3-991E-FFB4D1D55E62}" srcOrd="1" destOrd="0" presId="urn:microsoft.com/office/officeart/2008/layout/HorizontalMultiLevelHierarchy"/>
    <dgm:cxn modelId="{95671679-14B8-41BB-8E65-92EAA457C784}" type="presOf" srcId="{176FA7CE-F22E-4C58-854E-9D1832CEA7E0}" destId="{91A19455-B527-41CD-91FA-177B000B30D7}" srcOrd="1" destOrd="0" presId="urn:microsoft.com/office/officeart/2008/layout/HorizontalMultiLevelHierarchy"/>
    <dgm:cxn modelId="{352232D3-1052-4B4C-BCCD-CBC0DF192601}" type="presOf" srcId="{D3666768-0AAB-454E-A672-95B9624E0E79}" destId="{F83E9260-D843-4687-93FB-5B1470293213}" srcOrd="0" destOrd="0" presId="urn:microsoft.com/office/officeart/2008/layout/HorizontalMultiLevelHierarchy"/>
    <dgm:cxn modelId="{81C0B266-9EC1-4D17-8DB7-EE9D59B83745}" type="presOf" srcId="{176FA7CE-F22E-4C58-854E-9D1832CEA7E0}" destId="{9142C7F7-4F83-4B4B-A580-184C8C0B9D51}" srcOrd="0" destOrd="0" presId="urn:microsoft.com/office/officeart/2008/layout/HorizontalMultiLevelHierarchy"/>
    <dgm:cxn modelId="{A7A39F0C-7EF0-4530-AF29-664B4433218B}" type="presOf" srcId="{8803A5A4-E42B-43C8-9A6A-5EEE3AFC7FC1}" destId="{0DF324E9-D97E-43E6-AE5B-2D3756BFFE05}" srcOrd="0" destOrd="0" presId="urn:microsoft.com/office/officeart/2008/layout/HorizontalMultiLevelHierarchy"/>
    <dgm:cxn modelId="{EFEB4C59-FBA0-4D3C-8472-FE1CD7294C50}" type="presParOf" srcId="{919F9627-2BD0-44E5-B5FE-723595F5D897}" destId="{3E997FB3-1508-463B-BD06-0D8FF13DCC79}" srcOrd="0" destOrd="0" presId="urn:microsoft.com/office/officeart/2008/layout/HorizontalMultiLevelHierarchy"/>
    <dgm:cxn modelId="{2F5D32BC-0574-4AF0-96A5-824F7D909876}" type="presParOf" srcId="{3E997FB3-1508-463B-BD06-0D8FF13DCC79}" destId="{F83E9260-D843-4687-93FB-5B1470293213}" srcOrd="0" destOrd="0" presId="urn:microsoft.com/office/officeart/2008/layout/HorizontalMultiLevelHierarchy"/>
    <dgm:cxn modelId="{DAF2F394-20D3-47B3-8DCE-3D2F835E122E}" type="presParOf" srcId="{3E997FB3-1508-463B-BD06-0D8FF13DCC79}" destId="{00C2EE24-3EAF-49A9-94B1-0388AF14F0F5}" srcOrd="1" destOrd="0" presId="urn:microsoft.com/office/officeart/2008/layout/HorizontalMultiLevelHierarchy"/>
    <dgm:cxn modelId="{39B1078B-96E1-4A06-9667-645485FEB582}" type="presParOf" srcId="{00C2EE24-3EAF-49A9-94B1-0388AF14F0F5}" destId="{9142C7F7-4F83-4B4B-A580-184C8C0B9D51}" srcOrd="0" destOrd="0" presId="urn:microsoft.com/office/officeart/2008/layout/HorizontalMultiLevelHierarchy"/>
    <dgm:cxn modelId="{E1BCED74-19C6-45D9-858E-916AB3B7397D}" type="presParOf" srcId="{9142C7F7-4F83-4B4B-A580-184C8C0B9D51}" destId="{91A19455-B527-41CD-91FA-177B000B30D7}" srcOrd="0" destOrd="0" presId="urn:microsoft.com/office/officeart/2008/layout/HorizontalMultiLevelHierarchy"/>
    <dgm:cxn modelId="{174800C1-FC72-4866-BDF7-117DBD13BDC9}" type="presParOf" srcId="{00C2EE24-3EAF-49A9-94B1-0388AF14F0F5}" destId="{CD3B978A-B2FD-4114-A336-49B8C0EA62D9}" srcOrd="1" destOrd="0" presId="urn:microsoft.com/office/officeart/2008/layout/HorizontalMultiLevelHierarchy"/>
    <dgm:cxn modelId="{6773C2E6-5C03-4ECD-BE29-BFFC4371567F}" type="presParOf" srcId="{CD3B978A-B2FD-4114-A336-49B8C0EA62D9}" destId="{1D5C8F81-8E91-4FF5-B111-2BF2AB943592}" srcOrd="0" destOrd="0" presId="urn:microsoft.com/office/officeart/2008/layout/HorizontalMultiLevelHierarchy"/>
    <dgm:cxn modelId="{BAD1EC81-9DF8-4FBF-80E9-63FC105C18A5}" type="presParOf" srcId="{CD3B978A-B2FD-4114-A336-49B8C0EA62D9}" destId="{BB329456-222A-4CC0-B2D7-6E7352D328F6}" srcOrd="1" destOrd="0" presId="urn:microsoft.com/office/officeart/2008/layout/HorizontalMultiLevelHierarchy"/>
    <dgm:cxn modelId="{FFFB3AFD-7911-4A23-A2F5-C9637BF184A5}" type="presParOf" srcId="{00C2EE24-3EAF-49A9-94B1-0388AF14F0F5}" destId="{A4BF186B-F9CC-48CD-A608-105C37D5A5BD}" srcOrd="2" destOrd="0" presId="urn:microsoft.com/office/officeart/2008/layout/HorizontalMultiLevelHierarchy"/>
    <dgm:cxn modelId="{53CE9BB6-0FBD-4FFA-87E8-C8CBBA7E474E}" type="presParOf" srcId="{A4BF186B-F9CC-48CD-A608-105C37D5A5BD}" destId="{0540E221-58D8-4F50-9D5C-285BBD9A4207}" srcOrd="0" destOrd="0" presId="urn:microsoft.com/office/officeart/2008/layout/HorizontalMultiLevelHierarchy"/>
    <dgm:cxn modelId="{B552AA2A-8FDC-4A12-B495-DC9159099E49}" type="presParOf" srcId="{00C2EE24-3EAF-49A9-94B1-0388AF14F0F5}" destId="{1526DEF1-67B8-464D-8530-166DBFA9F1E5}" srcOrd="3" destOrd="0" presId="urn:microsoft.com/office/officeart/2008/layout/HorizontalMultiLevelHierarchy"/>
    <dgm:cxn modelId="{1FFA1F67-7BDE-47BC-8280-F21225D42792}" type="presParOf" srcId="{1526DEF1-67B8-464D-8530-166DBFA9F1E5}" destId="{20DCC5A7-3957-4213-B7AA-D96B4D5B3932}" srcOrd="0" destOrd="0" presId="urn:microsoft.com/office/officeart/2008/layout/HorizontalMultiLevelHierarchy"/>
    <dgm:cxn modelId="{240D4773-03D0-4239-951C-B66268935EC6}" type="presParOf" srcId="{1526DEF1-67B8-464D-8530-166DBFA9F1E5}" destId="{B3B915B2-CED7-41C1-88EE-E34647AF28FF}" srcOrd="1" destOrd="0" presId="urn:microsoft.com/office/officeart/2008/layout/HorizontalMultiLevelHierarchy"/>
    <dgm:cxn modelId="{4CEDC776-84BD-4BAD-B275-DA3DB0FEF903}" type="presParOf" srcId="{00C2EE24-3EAF-49A9-94B1-0388AF14F0F5}" destId="{89AB2AB2-3C6A-4AC0-89C4-B292B7F7EE90}" srcOrd="4" destOrd="0" presId="urn:microsoft.com/office/officeart/2008/layout/HorizontalMultiLevelHierarchy"/>
    <dgm:cxn modelId="{E13017A0-B025-46A5-81FF-BC71499D9AE6}" type="presParOf" srcId="{89AB2AB2-3C6A-4AC0-89C4-B292B7F7EE90}" destId="{ECBD1FF9-A20C-4CD3-991E-FFB4D1D55E62}" srcOrd="0" destOrd="0" presId="urn:microsoft.com/office/officeart/2008/layout/HorizontalMultiLevelHierarchy"/>
    <dgm:cxn modelId="{244E03EB-52B1-4D34-8A84-3F43EDB12503}" type="presParOf" srcId="{00C2EE24-3EAF-49A9-94B1-0388AF14F0F5}" destId="{DBDAC9A4-5D43-407A-BBBA-D3129B2D22CB}" srcOrd="5" destOrd="0" presId="urn:microsoft.com/office/officeart/2008/layout/HorizontalMultiLevelHierarchy"/>
    <dgm:cxn modelId="{AB2C88EB-2558-4037-934C-DD92BF490AEF}" type="presParOf" srcId="{DBDAC9A4-5D43-407A-BBBA-D3129B2D22CB}" destId="{0DF324E9-D97E-43E6-AE5B-2D3756BFFE05}" srcOrd="0" destOrd="0" presId="urn:microsoft.com/office/officeart/2008/layout/HorizontalMultiLevelHierarchy"/>
    <dgm:cxn modelId="{F7A3613E-475B-40D9-9198-F8B76E76F09B}" type="presParOf" srcId="{DBDAC9A4-5D43-407A-BBBA-D3129B2D22CB}" destId="{2CB017BC-E45F-460C-8E0E-93C59E57D470}" srcOrd="1" destOrd="0" presId="urn:microsoft.com/office/officeart/2008/layout/HorizontalMultiLevelHierarchy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A9221127-CE48-4923-852B-B6A3FAA407FC}" type="doc">
      <dgm:prSet loTypeId="urn:microsoft.com/office/officeart/2008/layout/HorizontalMultiLevelHierarchy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D3666768-0AAB-454E-A672-95B9624E0E79}">
      <dgm:prSet phldrT="[Текст]" custT="1"/>
      <dgm:spPr/>
      <dgm:t>
        <a:bodyPr/>
        <a:lstStyle/>
        <a:p>
          <a:r>
            <a:rPr lang="ru-RU" sz="3600" dirty="0" smtClean="0">
              <a:latin typeface="Arial Black" panose="020B0A04020102020204" pitchFamily="34" charset="0"/>
            </a:rPr>
            <a:t>Подходил</a:t>
          </a:r>
          <a:endParaRPr lang="ru-RU" sz="3600" dirty="0">
            <a:latin typeface="Arial Black" panose="020B0A04020102020204" pitchFamily="34" charset="0"/>
          </a:endParaRPr>
        </a:p>
      </dgm:t>
    </dgm:pt>
    <dgm:pt modelId="{3CD4048B-6899-4706-88E6-0FE4027BD0AC}" type="parTrans" cxnId="{ABC42E8D-78FE-426C-B21D-0F80BD68F619}">
      <dgm:prSet/>
      <dgm:spPr/>
      <dgm:t>
        <a:bodyPr/>
        <a:lstStyle/>
        <a:p>
          <a:endParaRPr lang="ru-RU"/>
        </a:p>
      </dgm:t>
    </dgm:pt>
    <dgm:pt modelId="{42705556-49E5-44B4-A2E3-25EEB47F6AEE}" type="sibTrans" cxnId="{ABC42E8D-78FE-426C-B21D-0F80BD68F619}">
      <dgm:prSet/>
      <dgm:spPr/>
      <dgm:t>
        <a:bodyPr/>
        <a:lstStyle/>
        <a:p>
          <a:endParaRPr lang="ru-RU"/>
        </a:p>
      </dgm:t>
    </dgm:pt>
    <dgm:pt modelId="{83263533-D49A-4E0B-A93C-326A9FC5440C}">
      <dgm:prSet phldrT="[Текст]" custT="1"/>
      <dgm:spPr/>
      <dgm:t>
        <a:bodyPr/>
        <a:lstStyle/>
        <a:p>
          <a:r>
            <a:rPr lang="ru-RU" sz="3600" dirty="0" smtClean="0">
              <a:latin typeface="Arial Black" panose="020B0A04020102020204" pitchFamily="34" charset="0"/>
            </a:rPr>
            <a:t>к речк</a:t>
          </a:r>
          <a:r>
            <a:rPr lang="ru-RU" sz="3600" dirty="0" smtClean="0">
              <a:solidFill>
                <a:srgbClr val="FF0000"/>
              </a:solidFill>
              <a:latin typeface="Arial Black" panose="020B0A04020102020204" pitchFamily="34" charset="0"/>
            </a:rPr>
            <a:t>е</a:t>
          </a:r>
          <a:endParaRPr lang="ru-RU" sz="3600" dirty="0">
            <a:latin typeface="Arial Black" panose="020B0A04020102020204" pitchFamily="34" charset="0"/>
          </a:endParaRPr>
        </a:p>
      </dgm:t>
    </dgm:pt>
    <dgm:pt modelId="{176FA7CE-F22E-4C58-854E-9D1832CEA7E0}" type="parTrans" cxnId="{C60E1095-3E44-4137-A7A5-65FC9798609A}">
      <dgm:prSet/>
      <dgm:spPr/>
      <dgm:t>
        <a:bodyPr/>
        <a:lstStyle/>
        <a:p>
          <a:endParaRPr lang="ru-RU"/>
        </a:p>
      </dgm:t>
    </dgm:pt>
    <dgm:pt modelId="{D14B7300-1620-48D2-B945-C8B0413E68AD}" type="sibTrans" cxnId="{C60E1095-3E44-4137-A7A5-65FC9798609A}">
      <dgm:prSet/>
      <dgm:spPr/>
      <dgm:t>
        <a:bodyPr/>
        <a:lstStyle/>
        <a:p>
          <a:endParaRPr lang="ru-RU"/>
        </a:p>
      </dgm:t>
    </dgm:pt>
    <dgm:pt modelId="{C407B421-8931-4A98-886F-E188004B3617}">
      <dgm:prSet phldrT="[Текст]" custT="1"/>
      <dgm:spPr/>
      <dgm:t>
        <a:bodyPr/>
        <a:lstStyle/>
        <a:p>
          <a:r>
            <a:rPr lang="ru-RU" sz="3600" dirty="0" smtClean="0">
              <a:latin typeface="Arial Black" panose="020B0A04020102020204" pitchFamily="34" charset="0"/>
            </a:rPr>
            <a:t>к парт</a:t>
          </a:r>
          <a:r>
            <a:rPr lang="ru-RU" sz="3600" dirty="0" smtClean="0">
              <a:solidFill>
                <a:srgbClr val="FF0000"/>
              </a:solidFill>
              <a:latin typeface="Arial Black" panose="020B0A04020102020204" pitchFamily="34" charset="0"/>
            </a:rPr>
            <a:t>е</a:t>
          </a:r>
          <a:r>
            <a:rPr lang="ru-RU" sz="3600" dirty="0" smtClean="0">
              <a:latin typeface="Arial Black" panose="020B0A04020102020204" pitchFamily="34" charset="0"/>
            </a:rPr>
            <a:t> </a:t>
          </a:r>
          <a:endParaRPr lang="ru-RU" sz="3600" dirty="0">
            <a:latin typeface="Arial Black" panose="020B0A04020102020204" pitchFamily="34" charset="0"/>
          </a:endParaRPr>
        </a:p>
      </dgm:t>
    </dgm:pt>
    <dgm:pt modelId="{385F3CD8-E5E1-4D1E-A479-497BC18EF504}" type="parTrans" cxnId="{85426E5F-FE96-4DB0-851F-1F5B239B9C7A}">
      <dgm:prSet/>
      <dgm:spPr/>
      <dgm:t>
        <a:bodyPr/>
        <a:lstStyle/>
        <a:p>
          <a:endParaRPr lang="ru-RU"/>
        </a:p>
      </dgm:t>
    </dgm:pt>
    <dgm:pt modelId="{F4F49AD4-0EDD-4038-A37A-E5136CC91321}" type="sibTrans" cxnId="{85426E5F-FE96-4DB0-851F-1F5B239B9C7A}">
      <dgm:prSet/>
      <dgm:spPr/>
      <dgm:t>
        <a:bodyPr/>
        <a:lstStyle/>
        <a:p>
          <a:endParaRPr lang="ru-RU"/>
        </a:p>
      </dgm:t>
    </dgm:pt>
    <dgm:pt modelId="{8803A5A4-E42B-43C8-9A6A-5EEE3AFC7FC1}">
      <dgm:prSet phldrT="[Текст]" custT="1"/>
      <dgm:spPr/>
      <dgm:t>
        <a:bodyPr/>
        <a:lstStyle/>
        <a:p>
          <a:r>
            <a:rPr lang="ru-RU" sz="3600" dirty="0" smtClean="0">
              <a:latin typeface="Arial Black" panose="020B0A04020102020204" pitchFamily="34" charset="0"/>
            </a:rPr>
            <a:t>к дочк</a:t>
          </a:r>
          <a:r>
            <a:rPr lang="ru-RU" sz="3600" dirty="0" smtClean="0">
              <a:solidFill>
                <a:srgbClr val="FF0000"/>
              </a:solidFill>
              <a:latin typeface="Arial Black" panose="020B0A04020102020204" pitchFamily="34" charset="0"/>
            </a:rPr>
            <a:t>е</a:t>
          </a:r>
          <a:endParaRPr lang="ru-RU" sz="3600" dirty="0">
            <a:latin typeface="Arial Black" panose="020B0A04020102020204" pitchFamily="34" charset="0"/>
          </a:endParaRPr>
        </a:p>
      </dgm:t>
    </dgm:pt>
    <dgm:pt modelId="{572CBAE6-DA87-46ED-A3CA-4EDFF70A78DA}" type="parTrans" cxnId="{B1D42CC0-BED4-49B5-B97A-C0E704553BD9}">
      <dgm:prSet/>
      <dgm:spPr/>
      <dgm:t>
        <a:bodyPr/>
        <a:lstStyle/>
        <a:p>
          <a:endParaRPr lang="ru-RU"/>
        </a:p>
      </dgm:t>
    </dgm:pt>
    <dgm:pt modelId="{3DC964BB-4152-497C-9B1D-458B4327FAF6}" type="sibTrans" cxnId="{B1D42CC0-BED4-49B5-B97A-C0E704553BD9}">
      <dgm:prSet/>
      <dgm:spPr/>
      <dgm:t>
        <a:bodyPr/>
        <a:lstStyle/>
        <a:p>
          <a:endParaRPr lang="ru-RU"/>
        </a:p>
      </dgm:t>
    </dgm:pt>
    <dgm:pt modelId="{919F9627-2BD0-44E5-B5FE-723595F5D897}" type="pres">
      <dgm:prSet presAssocID="{A9221127-CE48-4923-852B-B6A3FAA407FC}" presName="Name0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3E997FB3-1508-463B-BD06-0D8FF13DCC79}" type="pres">
      <dgm:prSet presAssocID="{D3666768-0AAB-454E-A672-95B9624E0E79}" presName="root1" presStyleCnt="0"/>
      <dgm:spPr/>
    </dgm:pt>
    <dgm:pt modelId="{F83E9260-D843-4687-93FB-5B1470293213}" type="pres">
      <dgm:prSet presAssocID="{D3666768-0AAB-454E-A672-95B9624E0E79}" presName="LevelOneTextNode" presStyleLbl="node0" presStyleIdx="0" presStyleCnt="1" custAng="5400000" custScaleY="85825" custLinFactNeighborX="-31900" custLinFactNeighborY="25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00C2EE24-3EAF-49A9-94B1-0388AF14F0F5}" type="pres">
      <dgm:prSet presAssocID="{D3666768-0AAB-454E-A672-95B9624E0E79}" presName="level2hierChild" presStyleCnt="0"/>
      <dgm:spPr/>
    </dgm:pt>
    <dgm:pt modelId="{9142C7F7-4F83-4B4B-A580-184C8C0B9D51}" type="pres">
      <dgm:prSet presAssocID="{176FA7CE-F22E-4C58-854E-9D1832CEA7E0}" presName="conn2-1" presStyleLbl="parChTrans1D2" presStyleIdx="0" presStyleCnt="3"/>
      <dgm:spPr/>
      <dgm:t>
        <a:bodyPr/>
        <a:lstStyle/>
        <a:p>
          <a:endParaRPr lang="ru-RU"/>
        </a:p>
      </dgm:t>
    </dgm:pt>
    <dgm:pt modelId="{91A19455-B527-41CD-91FA-177B000B30D7}" type="pres">
      <dgm:prSet presAssocID="{176FA7CE-F22E-4C58-854E-9D1832CEA7E0}" presName="connTx" presStyleLbl="parChTrans1D2" presStyleIdx="0" presStyleCnt="3"/>
      <dgm:spPr/>
      <dgm:t>
        <a:bodyPr/>
        <a:lstStyle/>
        <a:p>
          <a:endParaRPr lang="ru-RU"/>
        </a:p>
      </dgm:t>
    </dgm:pt>
    <dgm:pt modelId="{CD3B978A-B2FD-4114-A336-49B8C0EA62D9}" type="pres">
      <dgm:prSet presAssocID="{83263533-D49A-4E0B-A93C-326A9FC5440C}" presName="root2" presStyleCnt="0"/>
      <dgm:spPr/>
    </dgm:pt>
    <dgm:pt modelId="{1D5C8F81-8E91-4FF5-B111-2BF2AB943592}" type="pres">
      <dgm:prSet presAssocID="{83263533-D49A-4E0B-A93C-326A9FC5440C}" presName="LevelTwoTextNode" presStyleLbl="node2" presStyleIdx="0" presStyleCnt="3" custLinFactNeighborX="73090" custLinFactNeighborY="-218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BB329456-222A-4CC0-B2D7-6E7352D328F6}" type="pres">
      <dgm:prSet presAssocID="{83263533-D49A-4E0B-A93C-326A9FC5440C}" presName="level3hierChild" presStyleCnt="0"/>
      <dgm:spPr/>
    </dgm:pt>
    <dgm:pt modelId="{A4BF186B-F9CC-48CD-A608-105C37D5A5BD}" type="pres">
      <dgm:prSet presAssocID="{385F3CD8-E5E1-4D1E-A479-497BC18EF504}" presName="conn2-1" presStyleLbl="parChTrans1D2" presStyleIdx="1" presStyleCnt="3"/>
      <dgm:spPr/>
      <dgm:t>
        <a:bodyPr/>
        <a:lstStyle/>
        <a:p>
          <a:endParaRPr lang="ru-RU"/>
        </a:p>
      </dgm:t>
    </dgm:pt>
    <dgm:pt modelId="{0540E221-58D8-4F50-9D5C-285BBD9A4207}" type="pres">
      <dgm:prSet presAssocID="{385F3CD8-E5E1-4D1E-A479-497BC18EF504}" presName="connTx" presStyleLbl="parChTrans1D2" presStyleIdx="1" presStyleCnt="3"/>
      <dgm:spPr/>
      <dgm:t>
        <a:bodyPr/>
        <a:lstStyle/>
        <a:p>
          <a:endParaRPr lang="ru-RU"/>
        </a:p>
      </dgm:t>
    </dgm:pt>
    <dgm:pt modelId="{1526DEF1-67B8-464D-8530-166DBFA9F1E5}" type="pres">
      <dgm:prSet presAssocID="{C407B421-8931-4A98-886F-E188004B3617}" presName="root2" presStyleCnt="0"/>
      <dgm:spPr/>
    </dgm:pt>
    <dgm:pt modelId="{20DCC5A7-3957-4213-B7AA-D96B4D5B3932}" type="pres">
      <dgm:prSet presAssocID="{C407B421-8931-4A98-886F-E188004B3617}" presName="LevelTwoTextNode" presStyleLbl="node2" presStyleIdx="1" presStyleCnt="3" custLinFactNeighborX="98678" custLinFactNeighborY="543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B3B915B2-CED7-41C1-88EE-E34647AF28FF}" type="pres">
      <dgm:prSet presAssocID="{C407B421-8931-4A98-886F-E188004B3617}" presName="level3hierChild" presStyleCnt="0"/>
      <dgm:spPr/>
    </dgm:pt>
    <dgm:pt modelId="{89AB2AB2-3C6A-4AC0-89C4-B292B7F7EE90}" type="pres">
      <dgm:prSet presAssocID="{572CBAE6-DA87-46ED-A3CA-4EDFF70A78DA}" presName="conn2-1" presStyleLbl="parChTrans1D2" presStyleIdx="2" presStyleCnt="3"/>
      <dgm:spPr/>
      <dgm:t>
        <a:bodyPr/>
        <a:lstStyle/>
        <a:p>
          <a:endParaRPr lang="ru-RU"/>
        </a:p>
      </dgm:t>
    </dgm:pt>
    <dgm:pt modelId="{ECBD1FF9-A20C-4CD3-991E-FFB4D1D55E62}" type="pres">
      <dgm:prSet presAssocID="{572CBAE6-DA87-46ED-A3CA-4EDFF70A78DA}" presName="connTx" presStyleLbl="parChTrans1D2" presStyleIdx="2" presStyleCnt="3"/>
      <dgm:spPr/>
      <dgm:t>
        <a:bodyPr/>
        <a:lstStyle/>
        <a:p>
          <a:endParaRPr lang="ru-RU"/>
        </a:p>
      </dgm:t>
    </dgm:pt>
    <dgm:pt modelId="{DBDAC9A4-5D43-407A-BBBA-D3129B2D22CB}" type="pres">
      <dgm:prSet presAssocID="{8803A5A4-E42B-43C8-9A6A-5EEE3AFC7FC1}" presName="root2" presStyleCnt="0"/>
      <dgm:spPr/>
    </dgm:pt>
    <dgm:pt modelId="{0DF324E9-D97E-43E6-AE5B-2D3756BFFE05}" type="pres">
      <dgm:prSet presAssocID="{8803A5A4-E42B-43C8-9A6A-5EEE3AFC7FC1}" presName="LevelTwoTextNode" presStyleLbl="node2" presStyleIdx="2" presStyleCnt="3" custLinFactX="24266" custLinFactNeighborX="100000" custLinFactNeighborY="6488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2CB017BC-E45F-460C-8E0E-93C59E57D470}" type="pres">
      <dgm:prSet presAssocID="{8803A5A4-E42B-43C8-9A6A-5EEE3AFC7FC1}" presName="level3hierChild" presStyleCnt="0"/>
      <dgm:spPr/>
    </dgm:pt>
  </dgm:ptLst>
  <dgm:cxnLst>
    <dgm:cxn modelId="{C60E1095-3E44-4137-A7A5-65FC9798609A}" srcId="{D3666768-0AAB-454E-A672-95B9624E0E79}" destId="{83263533-D49A-4E0B-A93C-326A9FC5440C}" srcOrd="0" destOrd="0" parTransId="{176FA7CE-F22E-4C58-854E-9D1832CEA7E0}" sibTransId="{D14B7300-1620-48D2-B945-C8B0413E68AD}"/>
    <dgm:cxn modelId="{B1D42CC0-BED4-49B5-B97A-C0E704553BD9}" srcId="{D3666768-0AAB-454E-A672-95B9624E0E79}" destId="{8803A5A4-E42B-43C8-9A6A-5EEE3AFC7FC1}" srcOrd="2" destOrd="0" parTransId="{572CBAE6-DA87-46ED-A3CA-4EDFF70A78DA}" sibTransId="{3DC964BB-4152-497C-9B1D-458B4327FAF6}"/>
    <dgm:cxn modelId="{9775B8B0-DCF9-4E9B-95DD-0E94C4DA9C28}" type="presOf" srcId="{D3666768-0AAB-454E-A672-95B9624E0E79}" destId="{F83E9260-D843-4687-93FB-5B1470293213}" srcOrd="0" destOrd="0" presId="urn:microsoft.com/office/officeart/2008/layout/HorizontalMultiLevelHierarchy"/>
    <dgm:cxn modelId="{CA182CCD-535F-401E-9A99-CE9264DA3377}" type="presOf" srcId="{385F3CD8-E5E1-4D1E-A479-497BC18EF504}" destId="{A4BF186B-F9CC-48CD-A608-105C37D5A5BD}" srcOrd="0" destOrd="0" presId="urn:microsoft.com/office/officeart/2008/layout/HorizontalMultiLevelHierarchy"/>
    <dgm:cxn modelId="{7054E960-D17E-4A1A-B3D7-F7667E403720}" type="presOf" srcId="{572CBAE6-DA87-46ED-A3CA-4EDFF70A78DA}" destId="{89AB2AB2-3C6A-4AC0-89C4-B292B7F7EE90}" srcOrd="0" destOrd="0" presId="urn:microsoft.com/office/officeart/2008/layout/HorizontalMultiLevelHierarchy"/>
    <dgm:cxn modelId="{24ECA5FD-F020-4DD8-A04E-DC088FD72906}" type="presOf" srcId="{176FA7CE-F22E-4C58-854E-9D1832CEA7E0}" destId="{9142C7F7-4F83-4B4B-A580-184C8C0B9D51}" srcOrd="0" destOrd="0" presId="urn:microsoft.com/office/officeart/2008/layout/HorizontalMultiLevelHierarchy"/>
    <dgm:cxn modelId="{85426E5F-FE96-4DB0-851F-1F5B239B9C7A}" srcId="{D3666768-0AAB-454E-A672-95B9624E0E79}" destId="{C407B421-8931-4A98-886F-E188004B3617}" srcOrd="1" destOrd="0" parTransId="{385F3CD8-E5E1-4D1E-A479-497BC18EF504}" sibTransId="{F4F49AD4-0EDD-4038-A37A-E5136CC91321}"/>
    <dgm:cxn modelId="{ABC42E8D-78FE-426C-B21D-0F80BD68F619}" srcId="{A9221127-CE48-4923-852B-B6A3FAA407FC}" destId="{D3666768-0AAB-454E-A672-95B9624E0E79}" srcOrd="0" destOrd="0" parTransId="{3CD4048B-6899-4706-88E6-0FE4027BD0AC}" sibTransId="{42705556-49E5-44B4-A2E3-25EEB47F6AEE}"/>
    <dgm:cxn modelId="{20D1486A-41F2-46CC-9708-383302B5ED10}" type="presOf" srcId="{A9221127-CE48-4923-852B-B6A3FAA407FC}" destId="{919F9627-2BD0-44E5-B5FE-723595F5D897}" srcOrd="0" destOrd="0" presId="urn:microsoft.com/office/officeart/2008/layout/HorizontalMultiLevelHierarchy"/>
    <dgm:cxn modelId="{703977CC-2BBC-4876-B418-AAF1E68485BB}" type="presOf" srcId="{572CBAE6-DA87-46ED-A3CA-4EDFF70A78DA}" destId="{ECBD1FF9-A20C-4CD3-991E-FFB4D1D55E62}" srcOrd="1" destOrd="0" presId="urn:microsoft.com/office/officeart/2008/layout/HorizontalMultiLevelHierarchy"/>
    <dgm:cxn modelId="{8B451156-2527-4827-8415-2789AF7A08CE}" type="presOf" srcId="{83263533-D49A-4E0B-A93C-326A9FC5440C}" destId="{1D5C8F81-8E91-4FF5-B111-2BF2AB943592}" srcOrd="0" destOrd="0" presId="urn:microsoft.com/office/officeart/2008/layout/HorizontalMultiLevelHierarchy"/>
    <dgm:cxn modelId="{1BBD31F0-163A-4412-A4C3-608D473E671D}" type="presOf" srcId="{C407B421-8931-4A98-886F-E188004B3617}" destId="{20DCC5A7-3957-4213-B7AA-D96B4D5B3932}" srcOrd="0" destOrd="0" presId="urn:microsoft.com/office/officeart/2008/layout/HorizontalMultiLevelHierarchy"/>
    <dgm:cxn modelId="{666B4487-EC64-459D-8489-43BACB416F31}" type="presOf" srcId="{385F3CD8-E5E1-4D1E-A479-497BC18EF504}" destId="{0540E221-58D8-4F50-9D5C-285BBD9A4207}" srcOrd="1" destOrd="0" presId="urn:microsoft.com/office/officeart/2008/layout/HorizontalMultiLevelHierarchy"/>
    <dgm:cxn modelId="{99EC8140-85FF-4CA7-B314-00BE48BAC279}" type="presOf" srcId="{8803A5A4-E42B-43C8-9A6A-5EEE3AFC7FC1}" destId="{0DF324E9-D97E-43E6-AE5B-2D3756BFFE05}" srcOrd="0" destOrd="0" presId="urn:microsoft.com/office/officeart/2008/layout/HorizontalMultiLevelHierarchy"/>
    <dgm:cxn modelId="{46DFFDAD-010E-4F88-9A75-F957D07A1031}" type="presOf" srcId="{176FA7CE-F22E-4C58-854E-9D1832CEA7E0}" destId="{91A19455-B527-41CD-91FA-177B000B30D7}" srcOrd="1" destOrd="0" presId="urn:microsoft.com/office/officeart/2008/layout/HorizontalMultiLevelHierarchy"/>
    <dgm:cxn modelId="{E5F7676A-D327-4B40-B427-3CA212649D0E}" type="presParOf" srcId="{919F9627-2BD0-44E5-B5FE-723595F5D897}" destId="{3E997FB3-1508-463B-BD06-0D8FF13DCC79}" srcOrd="0" destOrd="0" presId="urn:microsoft.com/office/officeart/2008/layout/HorizontalMultiLevelHierarchy"/>
    <dgm:cxn modelId="{D92854B9-B86A-40C8-8B53-B27C14375E2C}" type="presParOf" srcId="{3E997FB3-1508-463B-BD06-0D8FF13DCC79}" destId="{F83E9260-D843-4687-93FB-5B1470293213}" srcOrd="0" destOrd="0" presId="urn:microsoft.com/office/officeart/2008/layout/HorizontalMultiLevelHierarchy"/>
    <dgm:cxn modelId="{3DE0C25A-C9F6-4799-8C71-9367BAC1C392}" type="presParOf" srcId="{3E997FB3-1508-463B-BD06-0D8FF13DCC79}" destId="{00C2EE24-3EAF-49A9-94B1-0388AF14F0F5}" srcOrd="1" destOrd="0" presId="urn:microsoft.com/office/officeart/2008/layout/HorizontalMultiLevelHierarchy"/>
    <dgm:cxn modelId="{5254426B-2F16-45FC-A477-BDD4382E3F10}" type="presParOf" srcId="{00C2EE24-3EAF-49A9-94B1-0388AF14F0F5}" destId="{9142C7F7-4F83-4B4B-A580-184C8C0B9D51}" srcOrd="0" destOrd="0" presId="urn:microsoft.com/office/officeart/2008/layout/HorizontalMultiLevelHierarchy"/>
    <dgm:cxn modelId="{719A2792-EB7D-4AD6-A173-05661E0CB475}" type="presParOf" srcId="{9142C7F7-4F83-4B4B-A580-184C8C0B9D51}" destId="{91A19455-B527-41CD-91FA-177B000B30D7}" srcOrd="0" destOrd="0" presId="urn:microsoft.com/office/officeart/2008/layout/HorizontalMultiLevelHierarchy"/>
    <dgm:cxn modelId="{F94D4723-1559-46DF-A98B-1999F9A4F444}" type="presParOf" srcId="{00C2EE24-3EAF-49A9-94B1-0388AF14F0F5}" destId="{CD3B978A-B2FD-4114-A336-49B8C0EA62D9}" srcOrd="1" destOrd="0" presId="urn:microsoft.com/office/officeart/2008/layout/HorizontalMultiLevelHierarchy"/>
    <dgm:cxn modelId="{3CA19CA9-76AB-4DAE-B7B1-BC22E9767CCC}" type="presParOf" srcId="{CD3B978A-B2FD-4114-A336-49B8C0EA62D9}" destId="{1D5C8F81-8E91-4FF5-B111-2BF2AB943592}" srcOrd="0" destOrd="0" presId="urn:microsoft.com/office/officeart/2008/layout/HorizontalMultiLevelHierarchy"/>
    <dgm:cxn modelId="{F0A1A152-9F3C-40C0-9E2F-D9A70D0B097A}" type="presParOf" srcId="{CD3B978A-B2FD-4114-A336-49B8C0EA62D9}" destId="{BB329456-222A-4CC0-B2D7-6E7352D328F6}" srcOrd="1" destOrd="0" presId="urn:microsoft.com/office/officeart/2008/layout/HorizontalMultiLevelHierarchy"/>
    <dgm:cxn modelId="{FB7D5A9C-BD4A-421B-9CED-E5E04E5FCDF2}" type="presParOf" srcId="{00C2EE24-3EAF-49A9-94B1-0388AF14F0F5}" destId="{A4BF186B-F9CC-48CD-A608-105C37D5A5BD}" srcOrd="2" destOrd="0" presId="urn:microsoft.com/office/officeart/2008/layout/HorizontalMultiLevelHierarchy"/>
    <dgm:cxn modelId="{F14DE56C-F539-4508-9611-170770422CD2}" type="presParOf" srcId="{A4BF186B-F9CC-48CD-A608-105C37D5A5BD}" destId="{0540E221-58D8-4F50-9D5C-285BBD9A4207}" srcOrd="0" destOrd="0" presId="urn:microsoft.com/office/officeart/2008/layout/HorizontalMultiLevelHierarchy"/>
    <dgm:cxn modelId="{B040D915-A665-4DA0-B846-969EB29E130E}" type="presParOf" srcId="{00C2EE24-3EAF-49A9-94B1-0388AF14F0F5}" destId="{1526DEF1-67B8-464D-8530-166DBFA9F1E5}" srcOrd="3" destOrd="0" presId="urn:microsoft.com/office/officeart/2008/layout/HorizontalMultiLevelHierarchy"/>
    <dgm:cxn modelId="{830E11DB-F2A9-46AF-95D1-6FC89F9734CD}" type="presParOf" srcId="{1526DEF1-67B8-464D-8530-166DBFA9F1E5}" destId="{20DCC5A7-3957-4213-B7AA-D96B4D5B3932}" srcOrd="0" destOrd="0" presId="urn:microsoft.com/office/officeart/2008/layout/HorizontalMultiLevelHierarchy"/>
    <dgm:cxn modelId="{AD307A77-F2C6-4960-9D8A-35B676914110}" type="presParOf" srcId="{1526DEF1-67B8-464D-8530-166DBFA9F1E5}" destId="{B3B915B2-CED7-41C1-88EE-E34647AF28FF}" srcOrd="1" destOrd="0" presId="urn:microsoft.com/office/officeart/2008/layout/HorizontalMultiLevelHierarchy"/>
    <dgm:cxn modelId="{852D415D-A628-418C-AFAB-D299B9D2E5FE}" type="presParOf" srcId="{00C2EE24-3EAF-49A9-94B1-0388AF14F0F5}" destId="{89AB2AB2-3C6A-4AC0-89C4-B292B7F7EE90}" srcOrd="4" destOrd="0" presId="urn:microsoft.com/office/officeart/2008/layout/HorizontalMultiLevelHierarchy"/>
    <dgm:cxn modelId="{2A321872-D426-4D93-8DD8-0F6BEC3BC670}" type="presParOf" srcId="{89AB2AB2-3C6A-4AC0-89C4-B292B7F7EE90}" destId="{ECBD1FF9-A20C-4CD3-991E-FFB4D1D55E62}" srcOrd="0" destOrd="0" presId="urn:microsoft.com/office/officeart/2008/layout/HorizontalMultiLevelHierarchy"/>
    <dgm:cxn modelId="{9B8EF86B-9DF3-4117-B57A-A7CD1CCDDECA}" type="presParOf" srcId="{00C2EE24-3EAF-49A9-94B1-0388AF14F0F5}" destId="{DBDAC9A4-5D43-407A-BBBA-D3129B2D22CB}" srcOrd="5" destOrd="0" presId="urn:microsoft.com/office/officeart/2008/layout/HorizontalMultiLevelHierarchy"/>
    <dgm:cxn modelId="{8DE1B205-E7DA-40CC-8587-CDC45755BC4E}" type="presParOf" srcId="{DBDAC9A4-5D43-407A-BBBA-D3129B2D22CB}" destId="{0DF324E9-D97E-43E6-AE5B-2D3756BFFE05}" srcOrd="0" destOrd="0" presId="urn:microsoft.com/office/officeart/2008/layout/HorizontalMultiLevelHierarchy"/>
    <dgm:cxn modelId="{08035C1E-92D6-41A4-8711-F64979F7CC03}" type="presParOf" srcId="{DBDAC9A4-5D43-407A-BBBA-D3129B2D22CB}" destId="{2CB017BC-E45F-460C-8E0E-93C59E57D470}" srcOrd="1" destOrd="0" presId="urn:microsoft.com/office/officeart/2008/layout/HorizontalMultiLevelHierarchy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A9221127-CE48-4923-852B-B6A3FAA407FC}" type="doc">
      <dgm:prSet loTypeId="urn:microsoft.com/office/officeart/2008/layout/HorizontalMultiLevelHierarchy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D3666768-0AAB-454E-A672-95B9624E0E79}">
      <dgm:prSet phldrT="[Текст]" custT="1"/>
      <dgm:spPr/>
      <dgm:t>
        <a:bodyPr/>
        <a:lstStyle/>
        <a:p>
          <a:r>
            <a:rPr lang="ru-RU" sz="3600" dirty="0" smtClean="0">
              <a:latin typeface="Arial Black" panose="020B0A04020102020204" pitchFamily="34" charset="0"/>
            </a:rPr>
            <a:t>Идёт</a:t>
          </a:r>
          <a:endParaRPr lang="ru-RU" sz="3600" dirty="0">
            <a:latin typeface="Arial Black" panose="020B0A04020102020204" pitchFamily="34" charset="0"/>
          </a:endParaRPr>
        </a:p>
      </dgm:t>
    </dgm:pt>
    <dgm:pt modelId="{3CD4048B-6899-4706-88E6-0FE4027BD0AC}" type="parTrans" cxnId="{ABC42E8D-78FE-426C-B21D-0F80BD68F619}">
      <dgm:prSet/>
      <dgm:spPr/>
      <dgm:t>
        <a:bodyPr/>
        <a:lstStyle/>
        <a:p>
          <a:endParaRPr lang="ru-RU"/>
        </a:p>
      </dgm:t>
    </dgm:pt>
    <dgm:pt modelId="{42705556-49E5-44B4-A2E3-25EEB47F6AEE}" type="sibTrans" cxnId="{ABC42E8D-78FE-426C-B21D-0F80BD68F619}">
      <dgm:prSet/>
      <dgm:spPr/>
      <dgm:t>
        <a:bodyPr/>
        <a:lstStyle/>
        <a:p>
          <a:endParaRPr lang="ru-RU"/>
        </a:p>
      </dgm:t>
    </dgm:pt>
    <dgm:pt modelId="{83263533-D49A-4E0B-A93C-326A9FC5440C}">
      <dgm:prSet phldrT="[Текст]" custT="1"/>
      <dgm:spPr/>
      <dgm:t>
        <a:bodyPr/>
        <a:lstStyle/>
        <a:p>
          <a:r>
            <a:rPr lang="ru-RU" sz="3600" dirty="0" smtClean="0">
              <a:latin typeface="Arial Black" panose="020B0A04020102020204" pitchFamily="34" charset="0"/>
            </a:rPr>
            <a:t>к дерев..</a:t>
          </a:r>
          <a:endParaRPr lang="ru-RU" sz="3600" dirty="0">
            <a:latin typeface="Arial Black" panose="020B0A04020102020204" pitchFamily="34" charset="0"/>
          </a:endParaRPr>
        </a:p>
      </dgm:t>
    </dgm:pt>
    <dgm:pt modelId="{176FA7CE-F22E-4C58-854E-9D1832CEA7E0}" type="parTrans" cxnId="{C60E1095-3E44-4137-A7A5-65FC9798609A}">
      <dgm:prSet/>
      <dgm:spPr/>
      <dgm:t>
        <a:bodyPr/>
        <a:lstStyle/>
        <a:p>
          <a:endParaRPr lang="ru-RU"/>
        </a:p>
      </dgm:t>
    </dgm:pt>
    <dgm:pt modelId="{D14B7300-1620-48D2-B945-C8B0413E68AD}" type="sibTrans" cxnId="{C60E1095-3E44-4137-A7A5-65FC9798609A}">
      <dgm:prSet/>
      <dgm:spPr/>
      <dgm:t>
        <a:bodyPr/>
        <a:lstStyle/>
        <a:p>
          <a:endParaRPr lang="ru-RU"/>
        </a:p>
      </dgm:t>
    </dgm:pt>
    <dgm:pt modelId="{C407B421-8931-4A98-886F-E188004B3617}">
      <dgm:prSet phldrT="[Текст]" custT="1"/>
      <dgm:spPr/>
      <dgm:t>
        <a:bodyPr/>
        <a:lstStyle/>
        <a:p>
          <a:r>
            <a:rPr lang="ru-RU" sz="3600" dirty="0" smtClean="0">
              <a:latin typeface="Arial Black" panose="020B0A04020102020204" pitchFamily="34" charset="0"/>
            </a:rPr>
            <a:t>к класс..</a:t>
          </a:r>
          <a:endParaRPr lang="ru-RU" sz="3600" dirty="0">
            <a:latin typeface="Arial Black" panose="020B0A04020102020204" pitchFamily="34" charset="0"/>
          </a:endParaRPr>
        </a:p>
      </dgm:t>
    </dgm:pt>
    <dgm:pt modelId="{385F3CD8-E5E1-4D1E-A479-497BC18EF504}" type="parTrans" cxnId="{85426E5F-FE96-4DB0-851F-1F5B239B9C7A}">
      <dgm:prSet/>
      <dgm:spPr/>
      <dgm:t>
        <a:bodyPr/>
        <a:lstStyle/>
        <a:p>
          <a:endParaRPr lang="ru-RU"/>
        </a:p>
      </dgm:t>
    </dgm:pt>
    <dgm:pt modelId="{F4F49AD4-0EDD-4038-A37A-E5136CC91321}" type="sibTrans" cxnId="{85426E5F-FE96-4DB0-851F-1F5B239B9C7A}">
      <dgm:prSet/>
      <dgm:spPr/>
      <dgm:t>
        <a:bodyPr/>
        <a:lstStyle/>
        <a:p>
          <a:endParaRPr lang="ru-RU"/>
        </a:p>
      </dgm:t>
    </dgm:pt>
    <dgm:pt modelId="{8803A5A4-E42B-43C8-9A6A-5EEE3AFC7FC1}">
      <dgm:prSet phldrT="[Текст]" custT="1"/>
      <dgm:spPr/>
      <dgm:t>
        <a:bodyPr/>
        <a:lstStyle/>
        <a:p>
          <a:r>
            <a:rPr lang="ru-RU" sz="3600" dirty="0" smtClean="0">
              <a:latin typeface="Arial Black" panose="020B0A04020102020204" pitchFamily="34" charset="0"/>
            </a:rPr>
            <a:t>к  мор..</a:t>
          </a:r>
          <a:endParaRPr lang="ru-RU" sz="3600" dirty="0">
            <a:latin typeface="Arial Black" panose="020B0A04020102020204" pitchFamily="34" charset="0"/>
          </a:endParaRPr>
        </a:p>
      </dgm:t>
    </dgm:pt>
    <dgm:pt modelId="{572CBAE6-DA87-46ED-A3CA-4EDFF70A78DA}" type="parTrans" cxnId="{B1D42CC0-BED4-49B5-B97A-C0E704553BD9}">
      <dgm:prSet/>
      <dgm:spPr/>
      <dgm:t>
        <a:bodyPr/>
        <a:lstStyle/>
        <a:p>
          <a:endParaRPr lang="ru-RU"/>
        </a:p>
      </dgm:t>
    </dgm:pt>
    <dgm:pt modelId="{3DC964BB-4152-497C-9B1D-458B4327FAF6}" type="sibTrans" cxnId="{B1D42CC0-BED4-49B5-B97A-C0E704553BD9}">
      <dgm:prSet/>
      <dgm:spPr/>
      <dgm:t>
        <a:bodyPr/>
        <a:lstStyle/>
        <a:p>
          <a:endParaRPr lang="ru-RU"/>
        </a:p>
      </dgm:t>
    </dgm:pt>
    <dgm:pt modelId="{919F9627-2BD0-44E5-B5FE-723595F5D897}" type="pres">
      <dgm:prSet presAssocID="{A9221127-CE48-4923-852B-B6A3FAA407FC}" presName="Name0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3E997FB3-1508-463B-BD06-0D8FF13DCC79}" type="pres">
      <dgm:prSet presAssocID="{D3666768-0AAB-454E-A672-95B9624E0E79}" presName="root1" presStyleCnt="0"/>
      <dgm:spPr/>
    </dgm:pt>
    <dgm:pt modelId="{F83E9260-D843-4687-93FB-5B1470293213}" type="pres">
      <dgm:prSet presAssocID="{D3666768-0AAB-454E-A672-95B9624E0E79}" presName="LevelOneTextNode" presStyleLbl="node0" presStyleIdx="0" presStyleCnt="1" custAng="5400000" custScaleY="85825" custLinFactNeighborX="-31900" custLinFactNeighborY="25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00C2EE24-3EAF-49A9-94B1-0388AF14F0F5}" type="pres">
      <dgm:prSet presAssocID="{D3666768-0AAB-454E-A672-95B9624E0E79}" presName="level2hierChild" presStyleCnt="0"/>
      <dgm:spPr/>
    </dgm:pt>
    <dgm:pt modelId="{9142C7F7-4F83-4B4B-A580-184C8C0B9D51}" type="pres">
      <dgm:prSet presAssocID="{176FA7CE-F22E-4C58-854E-9D1832CEA7E0}" presName="conn2-1" presStyleLbl="parChTrans1D2" presStyleIdx="0" presStyleCnt="3"/>
      <dgm:spPr/>
      <dgm:t>
        <a:bodyPr/>
        <a:lstStyle/>
        <a:p>
          <a:endParaRPr lang="ru-RU"/>
        </a:p>
      </dgm:t>
    </dgm:pt>
    <dgm:pt modelId="{91A19455-B527-41CD-91FA-177B000B30D7}" type="pres">
      <dgm:prSet presAssocID="{176FA7CE-F22E-4C58-854E-9D1832CEA7E0}" presName="connTx" presStyleLbl="parChTrans1D2" presStyleIdx="0" presStyleCnt="3"/>
      <dgm:spPr/>
      <dgm:t>
        <a:bodyPr/>
        <a:lstStyle/>
        <a:p>
          <a:endParaRPr lang="ru-RU"/>
        </a:p>
      </dgm:t>
    </dgm:pt>
    <dgm:pt modelId="{CD3B978A-B2FD-4114-A336-49B8C0EA62D9}" type="pres">
      <dgm:prSet presAssocID="{83263533-D49A-4E0B-A93C-326A9FC5440C}" presName="root2" presStyleCnt="0"/>
      <dgm:spPr/>
    </dgm:pt>
    <dgm:pt modelId="{1D5C8F81-8E91-4FF5-B111-2BF2AB943592}" type="pres">
      <dgm:prSet presAssocID="{83263533-D49A-4E0B-A93C-326A9FC5440C}" presName="LevelTwoTextNode" presStyleLbl="node2" presStyleIdx="0" presStyleCnt="3" custLinFactNeighborX="73090" custLinFactNeighborY="-218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BB329456-222A-4CC0-B2D7-6E7352D328F6}" type="pres">
      <dgm:prSet presAssocID="{83263533-D49A-4E0B-A93C-326A9FC5440C}" presName="level3hierChild" presStyleCnt="0"/>
      <dgm:spPr/>
    </dgm:pt>
    <dgm:pt modelId="{A4BF186B-F9CC-48CD-A608-105C37D5A5BD}" type="pres">
      <dgm:prSet presAssocID="{385F3CD8-E5E1-4D1E-A479-497BC18EF504}" presName="conn2-1" presStyleLbl="parChTrans1D2" presStyleIdx="1" presStyleCnt="3"/>
      <dgm:spPr/>
      <dgm:t>
        <a:bodyPr/>
        <a:lstStyle/>
        <a:p>
          <a:endParaRPr lang="ru-RU"/>
        </a:p>
      </dgm:t>
    </dgm:pt>
    <dgm:pt modelId="{0540E221-58D8-4F50-9D5C-285BBD9A4207}" type="pres">
      <dgm:prSet presAssocID="{385F3CD8-E5E1-4D1E-A479-497BC18EF504}" presName="connTx" presStyleLbl="parChTrans1D2" presStyleIdx="1" presStyleCnt="3"/>
      <dgm:spPr/>
      <dgm:t>
        <a:bodyPr/>
        <a:lstStyle/>
        <a:p>
          <a:endParaRPr lang="ru-RU"/>
        </a:p>
      </dgm:t>
    </dgm:pt>
    <dgm:pt modelId="{1526DEF1-67B8-464D-8530-166DBFA9F1E5}" type="pres">
      <dgm:prSet presAssocID="{C407B421-8931-4A98-886F-E188004B3617}" presName="root2" presStyleCnt="0"/>
      <dgm:spPr/>
    </dgm:pt>
    <dgm:pt modelId="{20DCC5A7-3957-4213-B7AA-D96B4D5B3932}" type="pres">
      <dgm:prSet presAssocID="{C407B421-8931-4A98-886F-E188004B3617}" presName="LevelTwoTextNode" presStyleLbl="node2" presStyleIdx="1" presStyleCnt="3" custLinFactNeighborX="98678" custLinFactNeighborY="543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B3B915B2-CED7-41C1-88EE-E34647AF28FF}" type="pres">
      <dgm:prSet presAssocID="{C407B421-8931-4A98-886F-E188004B3617}" presName="level3hierChild" presStyleCnt="0"/>
      <dgm:spPr/>
    </dgm:pt>
    <dgm:pt modelId="{89AB2AB2-3C6A-4AC0-89C4-B292B7F7EE90}" type="pres">
      <dgm:prSet presAssocID="{572CBAE6-DA87-46ED-A3CA-4EDFF70A78DA}" presName="conn2-1" presStyleLbl="parChTrans1D2" presStyleIdx="2" presStyleCnt="3"/>
      <dgm:spPr/>
      <dgm:t>
        <a:bodyPr/>
        <a:lstStyle/>
        <a:p>
          <a:endParaRPr lang="ru-RU"/>
        </a:p>
      </dgm:t>
    </dgm:pt>
    <dgm:pt modelId="{ECBD1FF9-A20C-4CD3-991E-FFB4D1D55E62}" type="pres">
      <dgm:prSet presAssocID="{572CBAE6-DA87-46ED-A3CA-4EDFF70A78DA}" presName="connTx" presStyleLbl="parChTrans1D2" presStyleIdx="2" presStyleCnt="3"/>
      <dgm:spPr/>
      <dgm:t>
        <a:bodyPr/>
        <a:lstStyle/>
        <a:p>
          <a:endParaRPr lang="ru-RU"/>
        </a:p>
      </dgm:t>
    </dgm:pt>
    <dgm:pt modelId="{DBDAC9A4-5D43-407A-BBBA-D3129B2D22CB}" type="pres">
      <dgm:prSet presAssocID="{8803A5A4-E42B-43C8-9A6A-5EEE3AFC7FC1}" presName="root2" presStyleCnt="0"/>
      <dgm:spPr/>
    </dgm:pt>
    <dgm:pt modelId="{0DF324E9-D97E-43E6-AE5B-2D3756BFFE05}" type="pres">
      <dgm:prSet presAssocID="{8803A5A4-E42B-43C8-9A6A-5EEE3AFC7FC1}" presName="LevelTwoTextNode" presStyleLbl="node2" presStyleIdx="2" presStyleCnt="3" custLinFactX="24266" custLinFactNeighborX="100000" custLinFactNeighborY="6488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2CB017BC-E45F-460C-8E0E-93C59E57D470}" type="pres">
      <dgm:prSet presAssocID="{8803A5A4-E42B-43C8-9A6A-5EEE3AFC7FC1}" presName="level3hierChild" presStyleCnt="0"/>
      <dgm:spPr/>
    </dgm:pt>
  </dgm:ptLst>
  <dgm:cxnLst>
    <dgm:cxn modelId="{0E5007C2-AD79-4751-BA05-3FEC6B3F252A}" type="presOf" srcId="{83263533-D49A-4E0B-A93C-326A9FC5440C}" destId="{1D5C8F81-8E91-4FF5-B111-2BF2AB943592}" srcOrd="0" destOrd="0" presId="urn:microsoft.com/office/officeart/2008/layout/HorizontalMultiLevelHierarchy"/>
    <dgm:cxn modelId="{C60E1095-3E44-4137-A7A5-65FC9798609A}" srcId="{D3666768-0AAB-454E-A672-95B9624E0E79}" destId="{83263533-D49A-4E0B-A93C-326A9FC5440C}" srcOrd="0" destOrd="0" parTransId="{176FA7CE-F22E-4C58-854E-9D1832CEA7E0}" sibTransId="{D14B7300-1620-48D2-B945-C8B0413E68AD}"/>
    <dgm:cxn modelId="{B1D42CC0-BED4-49B5-B97A-C0E704553BD9}" srcId="{D3666768-0AAB-454E-A672-95B9624E0E79}" destId="{8803A5A4-E42B-43C8-9A6A-5EEE3AFC7FC1}" srcOrd="2" destOrd="0" parTransId="{572CBAE6-DA87-46ED-A3CA-4EDFF70A78DA}" sibTransId="{3DC964BB-4152-497C-9B1D-458B4327FAF6}"/>
    <dgm:cxn modelId="{3B3D110E-4934-43D6-A257-AD8C5C644951}" type="presOf" srcId="{D3666768-0AAB-454E-A672-95B9624E0E79}" destId="{F83E9260-D843-4687-93FB-5B1470293213}" srcOrd="0" destOrd="0" presId="urn:microsoft.com/office/officeart/2008/layout/HorizontalMultiLevelHierarchy"/>
    <dgm:cxn modelId="{85426E5F-FE96-4DB0-851F-1F5B239B9C7A}" srcId="{D3666768-0AAB-454E-A672-95B9624E0E79}" destId="{C407B421-8931-4A98-886F-E188004B3617}" srcOrd="1" destOrd="0" parTransId="{385F3CD8-E5E1-4D1E-A479-497BC18EF504}" sibTransId="{F4F49AD4-0EDD-4038-A37A-E5136CC91321}"/>
    <dgm:cxn modelId="{ABC42E8D-78FE-426C-B21D-0F80BD68F619}" srcId="{A9221127-CE48-4923-852B-B6A3FAA407FC}" destId="{D3666768-0AAB-454E-A672-95B9624E0E79}" srcOrd="0" destOrd="0" parTransId="{3CD4048B-6899-4706-88E6-0FE4027BD0AC}" sibTransId="{42705556-49E5-44B4-A2E3-25EEB47F6AEE}"/>
    <dgm:cxn modelId="{258594D6-D640-4674-99A5-58DFDA1A7F59}" type="presOf" srcId="{A9221127-CE48-4923-852B-B6A3FAA407FC}" destId="{919F9627-2BD0-44E5-B5FE-723595F5D897}" srcOrd="0" destOrd="0" presId="urn:microsoft.com/office/officeart/2008/layout/HorizontalMultiLevelHierarchy"/>
    <dgm:cxn modelId="{860BB073-8F04-44E6-ABA2-66936DD84BF7}" type="presOf" srcId="{385F3CD8-E5E1-4D1E-A479-497BC18EF504}" destId="{0540E221-58D8-4F50-9D5C-285BBD9A4207}" srcOrd="1" destOrd="0" presId="urn:microsoft.com/office/officeart/2008/layout/HorizontalMultiLevelHierarchy"/>
    <dgm:cxn modelId="{6767E67B-222A-4036-A36E-F1C44EEFFD96}" type="presOf" srcId="{385F3CD8-E5E1-4D1E-A479-497BC18EF504}" destId="{A4BF186B-F9CC-48CD-A608-105C37D5A5BD}" srcOrd="0" destOrd="0" presId="urn:microsoft.com/office/officeart/2008/layout/HorizontalMultiLevelHierarchy"/>
    <dgm:cxn modelId="{0ABAF2EC-1D7E-4C40-8251-9DA403F2F355}" type="presOf" srcId="{572CBAE6-DA87-46ED-A3CA-4EDFF70A78DA}" destId="{89AB2AB2-3C6A-4AC0-89C4-B292B7F7EE90}" srcOrd="0" destOrd="0" presId="urn:microsoft.com/office/officeart/2008/layout/HorizontalMultiLevelHierarchy"/>
    <dgm:cxn modelId="{E17CF96F-BF8F-4CA0-968E-4855EA8FAD93}" type="presOf" srcId="{8803A5A4-E42B-43C8-9A6A-5EEE3AFC7FC1}" destId="{0DF324E9-D97E-43E6-AE5B-2D3756BFFE05}" srcOrd="0" destOrd="0" presId="urn:microsoft.com/office/officeart/2008/layout/HorizontalMultiLevelHierarchy"/>
    <dgm:cxn modelId="{8E827617-4A6D-4C11-A108-8C4376B5C23D}" type="presOf" srcId="{176FA7CE-F22E-4C58-854E-9D1832CEA7E0}" destId="{9142C7F7-4F83-4B4B-A580-184C8C0B9D51}" srcOrd="0" destOrd="0" presId="urn:microsoft.com/office/officeart/2008/layout/HorizontalMultiLevelHierarchy"/>
    <dgm:cxn modelId="{74D5C74B-7345-481F-8003-1E66261B8B3E}" type="presOf" srcId="{572CBAE6-DA87-46ED-A3CA-4EDFF70A78DA}" destId="{ECBD1FF9-A20C-4CD3-991E-FFB4D1D55E62}" srcOrd="1" destOrd="0" presId="urn:microsoft.com/office/officeart/2008/layout/HorizontalMultiLevelHierarchy"/>
    <dgm:cxn modelId="{B7CF71A4-4792-4852-B76C-FE7FB8389860}" type="presOf" srcId="{C407B421-8931-4A98-886F-E188004B3617}" destId="{20DCC5A7-3957-4213-B7AA-D96B4D5B3932}" srcOrd="0" destOrd="0" presId="urn:microsoft.com/office/officeart/2008/layout/HorizontalMultiLevelHierarchy"/>
    <dgm:cxn modelId="{A08C2C1C-76F3-4404-8774-546215BF6276}" type="presOf" srcId="{176FA7CE-F22E-4C58-854E-9D1832CEA7E0}" destId="{91A19455-B527-41CD-91FA-177B000B30D7}" srcOrd="1" destOrd="0" presId="urn:microsoft.com/office/officeart/2008/layout/HorizontalMultiLevelHierarchy"/>
    <dgm:cxn modelId="{23320A93-1BF8-42CA-B450-C3D7050A0FBD}" type="presParOf" srcId="{919F9627-2BD0-44E5-B5FE-723595F5D897}" destId="{3E997FB3-1508-463B-BD06-0D8FF13DCC79}" srcOrd="0" destOrd="0" presId="urn:microsoft.com/office/officeart/2008/layout/HorizontalMultiLevelHierarchy"/>
    <dgm:cxn modelId="{55513423-DD83-4F49-B1B8-2DB7E0EF9435}" type="presParOf" srcId="{3E997FB3-1508-463B-BD06-0D8FF13DCC79}" destId="{F83E9260-D843-4687-93FB-5B1470293213}" srcOrd="0" destOrd="0" presId="urn:microsoft.com/office/officeart/2008/layout/HorizontalMultiLevelHierarchy"/>
    <dgm:cxn modelId="{6768D6BB-18FA-41E6-A289-E00853280E75}" type="presParOf" srcId="{3E997FB3-1508-463B-BD06-0D8FF13DCC79}" destId="{00C2EE24-3EAF-49A9-94B1-0388AF14F0F5}" srcOrd="1" destOrd="0" presId="urn:microsoft.com/office/officeart/2008/layout/HorizontalMultiLevelHierarchy"/>
    <dgm:cxn modelId="{BC59DC96-8459-4858-A0A4-8751883F92CB}" type="presParOf" srcId="{00C2EE24-3EAF-49A9-94B1-0388AF14F0F5}" destId="{9142C7F7-4F83-4B4B-A580-184C8C0B9D51}" srcOrd="0" destOrd="0" presId="urn:microsoft.com/office/officeart/2008/layout/HorizontalMultiLevelHierarchy"/>
    <dgm:cxn modelId="{18DCC595-8A9F-40CB-80BA-C994E147DD26}" type="presParOf" srcId="{9142C7F7-4F83-4B4B-A580-184C8C0B9D51}" destId="{91A19455-B527-41CD-91FA-177B000B30D7}" srcOrd="0" destOrd="0" presId="urn:microsoft.com/office/officeart/2008/layout/HorizontalMultiLevelHierarchy"/>
    <dgm:cxn modelId="{F361D621-7CD2-4E03-8794-551E27EFF5E5}" type="presParOf" srcId="{00C2EE24-3EAF-49A9-94B1-0388AF14F0F5}" destId="{CD3B978A-B2FD-4114-A336-49B8C0EA62D9}" srcOrd="1" destOrd="0" presId="urn:microsoft.com/office/officeart/2008/layout/HorizontalMultiLevelHierarchy"/>
    <dgm:cxn modelId="{DCAE91B6-640B-4AC2-8DAC-E1140C64B914}" type="presParOf" srcId="{CD3B978A-B2FD-4114-A336-49B8C0EA62D9}" destId="{1D5C8F81-8E91-4FF5-B111-2BF2AB943592}" srcOrd="0" destOrd="0" presId="urn:microsoft.com/office/officeart/2008/layout/HorizontalMultiLevelHierarchy"/>
    <dgm:cxn modelId="{E8C848D7-EB65-47E8-988E-836953165FFA}" type="presParOf" srcId="{CD3B978A-B2FD-4114-A336-49B8C0EA62D9}" destId="{BB329456-222A-4CC0-B2D7-6E7352D328F6}" srcOrd="1" destOrd="0" presId="urn:microsoft.com/office/officeart/2008/layout/HorizontalMultiLevelHierarchy"/>
    <dgm:cxn modelId="{F48B5332-13FD-4991-B6A8-6050822B177C}" type="presParOf" srcId="{00C2EE24-3EAF-49A9-94B1-0388AF14F0F5}" destId="{A4BF186B-F9CC-48CD-A608-105C37D5A5BD}" srcOrd="2" destOrd="0" presId="urn:microsoft.com/office/officeart/2008/layout/HorizontalMultiLevelHierarchy"/>
    <dgm:cxn modelId="{861963AD-EBEE-4993-A934-A6CCDFEB622E}" type="presParOf" srcId="{A4BF186B-F9CC-48CD-A608-105C37D5A5BD}" destId="{0540E221-58D8-4F50-9D5C-285BBD9A4207}" srcOrd="0" destOrd="0" presId="urn:microsoft.com/office/officeart/2008/layout/HorizontalMultiLevelHierarchy"/>
    <dgm:cxn modelId="{E415979A-426D-4621-B6CC-CAE293E2392D}" type="presParOf" srcId="{00C2EE24-3EAF-49A9-94B1-0388AF14F0F5}" destId="{1526DEF1-67B8-464D-8530-166DBFA9F1E5}" srcOrd="3" destOrd="0" presId="urn:microsoft.com/office/officeart/2008/layout/HorizontalMultiLevelHierarchy"/>
    <dgm:cxn modelId="{98AF8C07-2EE4-4D29-8BFE-5CF7EF282084}" type="presParOf" srcId="{1526DEF1-67B8-464D-8530-166DBFA9F1E5}" destId="{20DCC5A7-3957-4213-B7AA-D96B4D5B3932}" srcOrd="0" destOrd="0" presId="urn:microsoft.com/office/officeart/2008/layout/HorizontalMultiLevelHierarchy"/>
    <dgm:cxn modelId="{428565C6-F7AD-4A4E-AED2-76293D2EF6F6}" type="presParOf" srcId="{1526DEF1-67B8-464D-8530-166DBFA9F1E5}" destId="{B3B915B2-CED7-41C1-88EE-E34647AF28FF}" srcOrd="1" destOrd="0" presId="urn:microsoft.com/office/officeart/2008/layout/HorizontalMultiLevelHierarchy"/>
    <dgm:cxn modelId="{9FF6CA9C-FC91-47B5-915B-B76741EEA473}" type="presParOf" srcId="{00C2EE24-3EAF-49A9-94B1-0388AF14F0F5}" destId="{89AB2AB2-3C6A-4AC0-89C4-B292B7F7EE90}" srcOrd="4" destOrd="0" presId="urn:microsoft.com/office/officeart/2008/layout/HorizontalMultiLevelHierarchy"/>
    <dgm:cxn modelId="{FBE1B9C4-8270-4F06-BF7C-F05B05BF83B0}" type="presParOf" srcId="{89AB2AB2-3C6A-4AC0-89C4-B292B7F7EE90}" destId="{ECBD1FF9-A20C-4CD3-991E-FFB4D1D55E62}" srcOrd="0" destOrd="0" presId="urn:microsoft.com/office/officeart/2008/layout/HorizontalMultiLevelHierarchy"/>
    <dgm:cxn modelId="{F8AF46E3-402F-41AD-B8FD-AE7BC92E7E9E}" type="presParOf" srcId="{00C2EE24-3EAF-49A9-94B1-0388AF14F0F5}" destId="{DBDAC9A4-5D43-407A-BBBA-D3129B2D22CB}" srcOrd="5" destOrd="0" presId="urn:microsoft.com/office/officeart/2008/layout/HorizontalMultiLevelHierarchy"/>
    <dgm:cxn modelId="{D98CC821-950D-4A71-B8E4-44788D150E35}" type="presParOf" srcId="{DBDAC9A4-5D43-407A-BBBA-D3129B2D22CB}" destId="{0DF324E9-D97E-43E6-AE5B-2D3756BFFE05}" srcOrd="0" destOrd="0" presId="urn:microsoft.com/office/officeart/2008/layout/HorizontalMultiLevelHierarchy"/>
    <dgm:cxn modelId="{8C2C8F3F-C020-45A9-834C-F0B4E26FD97C}" type="presParOf" srcId="{DBDAC9A4-5D43-407A-BBBA-D3129B2D22CB}" destId="{2CB017BC-E45F-460C-8E0E-93C59E57D470}" srcOrd="1" destOrd="0" presId="urn:microsoft.com/office/officeart/2008/layout/HorizontalMultiLevelHierarchy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A9221127-CE48-4923-852B-B6A3FAA407FC}" type="doc">
      <dgm:prSet loTypeId="urn:microsoft.com/office/officeart/2008/layout/HorizontalMultiLevelHierarchy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D3666768-0AAB-454E-A672-95B9624E0E79}">
      <dgm:prSet phldrT="[Текст]" custT="1"/>
      <dgm:spPr/>
      <dgm:t>
        <a:bodyPr/>
        <a:lstStyle/>
        <a:p>
          <a:r>
            <a:rPr lang="ru-RU" sz="3600" dirty="0" smtClean="0">
              <a:latin typeface="Arial Black" panose="020B0A04020102020204" pitchFamily="34" charset="0"/>
            </a:rPr>
            <a:t>Идёт</a:t>
          </a:r>
          <a:endParaRPr lang="ru-RU" sz="3600" dirty="0">
            <a:latin typeface="Arial Black" panose="020B0A04020102020204" pitchFamily="34" charset="0"/>
          </a:endParaRPr>
        </a:p>
      </dgm:t>
    </dgm:pt>
    <dgm:pt modelId="{3CD4048B-6899-4706-88E6-0FE4027BD0AC}" type="parTrans" cxnId="{ABC42E8D-78FE-426C-B21D-0F80BD68F619}">
      <dgm:prSet/>
      <dgm:spPr/>
      <dgm:t>
        <a:bodyPr/>
        <a:lstStyle/>
        <a:p>
          <a:endParaRPr lang="ru-RU"/>
        </a:p>
      </dgm:t>
    </dgm:pt>
    <dgm:pt modelId="{42705556-49E5-44B4-A2E3-25EEB47F6AEE}" type="sibTrans" cxnId="{ABC42E8D-78FE-426C-B21D-0F80BD68F619}">
      <dgm:prSet/>
      <dgm:spPr/>
      <dgm:t>
        <a:bodyPr/>
        <a:lstStyle/>
        <a:p>
          <a:endParaRPr lang="ru-RU"/>
        </a:p>
      </dgm:t>
    </dgm:pt>
    <dgm:pt modelId="{83263533-D49A-4E0B-A93C-326A9FC5440C}">
      <dgm:prSet phldrT="[Текст]" custT="1"/>
      <dgm:spPr/>
      <dgm:t>
        <a:bodyPr/>
        <a:lstStyle/>
        <a:p>
          <a:r>
            <a:rPr lang="ru-RU" sz="3600" dirty="0" smtClean="0">
              <a:latin typeface="Arial Black" panose="020B0A04020102020204" pitchFamily="34" charset="0"/>
            </a:rPr>
            <a:t>к дерев</a:t>
          </a:r>
          <a:r>
            <a:rPr lang="ru-RU" sz="3600" dirty="0" smtClean="0">
              <a:solidFill>
                <a:srgbClr val="FF0000"/>
              </a:solidFill>
              <a:latin typeface="Arial Black" panose="020B0A04020102020204" pitchFamily="34" charset="0"/>
            </a:rPr>
            <a:t>у</a:t>
          </a:r>
          <a:endParaRPr lang="ru-RU" sz="3600" dirty="0">
            <a:latin typeface="Arial Black" panose="020B0A04020102020204" pitchFamily="34" charset="0"/>
          </a:endParaRPr>
        </a:p>
      </dgm:t>
    </dgm:pt>
    <dgm:pt modelId="{176FA7CE-F22E-4C58-854E-9D1832CEA7E0}" type="parTrans" cxnId="{C60E1095-3E44-4137-A7A5-65FC9798609A}">
      <dgm:prSet/>
      <dgm:spPr/>
      <dgm:t>
        <a:bodyPr/>
        <a:lstStyle/>
        <a:p>
          <a:endParaRPr lang="ru-RU"/>
        </a:p>
      </dgm:t>
    </dgm:pt>
    <dgm:pt modelId="{D14B7300-1620-48D2-B945-C8B0413E68AD}" type="sibTrans" cxnId="{C60E1095-3E44-4137-A7A5-65FC9798609A}">
      <dgm:prSet/>
      <dgm:spPr/>
      <dgm:t>
        <a:bodyPr/>
        <a:lstStyle/>
        <a:p>
          <a:endParaRPr lang="ru-RU"/>
        </a:p>
      </dgm:t>
    </dgm:pt>
    <dgm:pt modelId="{C407B421-8931-4A98-886F-E188004B3617}">
      <dgm:prSet phldrT="[Текст]" custT="1"/>
      <dgm:spPr/>
      <dgm:t>
        <a:bodyPr/>
        <a:lstStyle/>
        <a:p>
          <a:r>
            <a:rPr lang="ru-RU" sz="3600" dirty="0" smtClean="0">
              <a:latin typeface="Arial Black" panose="020B0A04020102020204" pitchFamily="34" charset="0"/>
            </a:rPr>
            <a:t>к класс</a:t>
          </a:r>
          <a:r>
            <a:rPr lang="ru-RU" sz="3600" dirty="0" smtClean="0">
              <a:solidFill>
                <a:srgbClr val="FF0000"/>
              </a:solidFill>
              <a:latin typeface="Arial Black" panose="020B0A04020102020204" pitchFamily="34" charset="0"/>
            </a:rPr>
            <a:t>у</a:t>
          </a:r>
          <a:endParaRPr lang="ru-RU" sz="3600" dirty="0">
            <a:latin typeface="Arial Black" panose="020B0A04020102020204" pitchFamily="34" charset="0"/>
          </a:endParaRPr>
        </a:p>
      </dgm:t>
    </dgm:pt>
    <dgm:pt modelId="{385F3CD8-E5E1-4D1E-A479-497BC18EF504}" type="parTrans" cxnId="{85426E5F-FE96-4DB0-851F-1F5B239B9C7A}">
      <dgm:prSet/>
      <dgm:spPr/>
      <dgm:t>
        <a:bodyPr/>
        <a:lstStyle/>
        <a:p>
          <a:endParaRPr lang="ru-RU"/>
        </a:p>
      </dgm:t>
    </dgm:pt>
    <dgm:pt modelId="{F4F49AD4-0EDD-4038-A37A-E5136CC91321}" type="sibTrans" cxnId="{85426E5F-FE96-4DB0-851F-1F5B239B9C7A}">
      <dgm:prSet/>
      <dgm:spPr/>
      <dgm:t>
        <a:bodyPr/>
        <a:lstStyle/>
        <a:p>
          <a:endParaRPr lang="ru-RU"/>
        </a:p>
      </dgm:t>
    </dgm:pt>
    <dgm:pt modelId="{8803A5A4-E42B-43C8-9A6A-5EEE3AFC7FC1}">
      <dgm:prSet phldrT="[Текст]" custT="1"/>
      <dgm:spPr/>
      <dgm:t>
        <a:bodyPr/>
        <a:lstStyle/>
        <a:p>
          <a:r>
            <a:rPr lang="ru-RU" sz="3600" dirty="0" smtClean="0">
              <a:latin typeface="Arial Black" panose="020B0A04020102020204" pitchFamily="34" charset="0"/>
            </a:rPr>
            <a:t>к  мор</a:t>
          </a:r>
          <a:r>
            <a:rPr lang="ru-RU" sz="3600" dirty="0" smtClean="0">
              <a:solidFill>
                <a:srgbClr val="FF0000"/>
              </a:solidFill>
              <a:latin typeface="Arial Black" panose="020B0A04020102020204" pitchFamily="34" charset="0"/>
            </a:rPr>
            <a:t>ю</a:t>
          </a:r>
          <a:endParaRPr lang="ru-RU" sz="3600" dirty="0">
            <a:latin typeface="Arial Black" panose="020B0A04020102020204" pitchFamily="34" charset="0"/>
          </a:endParaRPr>
        </a:p>
      </dgm:t>
    </dgm:pt>
    <dgm:pt modelId="{572CBAE6-DA87-46ED-A3CA-4EDFF70A78DA}" type="parTrans" cxnId="{B1D42CC0-BED4-49B5-B97A-C0E704553BD9}">
      <dgm:prSet/>
      <dgm:spPr/>
      <dgm:t>
        <a:bodyPr/>
        <a:lstStyle/>
        <a:p>
          <a:endParaRPr lang="ru-RU"/>
        </a:p>
      </dgm:t>
    </dgm:pt>
    <dgm:pt modelId="{3DC964BB-4152-497C-9B1D-458B4327FAF6}" type="sibTrans" cxnId="{B1D42CC0-BED4-49B5-B97A-C0E704553BD9}">
      <dgm:prSet/>
      <dgm:spPr/>
      <dgm:t>
        <a:bodyPr/>
        <a:lstStyle/>
        <a:p>
          <a:endParaRPr lang="ru-RU"/>
        </a:p>
      </dgm:t>
    </dgm:pt>
    <dgm:pt modelId="{919F9627-2BD0-44E5-B5FE-723595F5D897}" type="pres">
      <dgm:prSet presAssocID="{A9221127-CE48-4923-852B-B6A3FAA407FC}" presName="Name0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3E997FB3-1508-463B-BD06-0D8FF13DCC79}" type="pres">
      <dgm:prSet presAssocID="{D3666768-0AAB-454E-A672-95B9624E0E79}" presName="root1" presStyleCnt="0"/>
      <dgm:spPr/>
    </dgm:pt>
    <dgm:pt modelId="{F83E9260-D843-4687-93FB-5B1470293213}" type="pres">
      <dgm:prSet presAssocID="{D3666768-0AAB-454E-A672-95B9624E0E79}" presName="LevelOneTextNode" presStyleLbl="node0" presStyleIdx="0" presStyleCnt="1" custAng="5400000" custScaleY="85825" custLinFactNeighborX="-31900" custLinFactNeighborY="25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00C2EE24-3EAF-49A9-94B1-0388AF14F0F5}" type="pres">
      <dgm:prSet presAssocID="{D3666768-0AAB-454E-A672-95B9624E0E79}" presName="level2hierChild" presStyleCnt="0"/>
      <dgm:spPr/>
    </dgm:pt>
    <dgm:pt modelId="{9142C7F7-4F83-4B4B-A580-184C8C0B9D51}" type="pres">
      <dgm:prSet presAssocID="{176FA7CE-F22E-4C58-854E-9D1832CEA7E0}" presName="conn2-1" presStyleLbl="parChTrans1D2" presStyleIdx="0" presStyleCnt="3"/>
      <dgm:spPr/>
      <dgm:t>
        <a:bodyPr/>
        <a:lstStyle/>
        <a:p>
          <a:endParaRPr lang="ru-RU"/>
        </a:p>
      </dgm:t>
    </dgm:pt>
    <dgm:pt modelId="{91A19455-B527-41CD-91FA-177B000B30D7}" type="pres">
      <dgm:prSet presAssocID="{176FA7CE-F22E-4C58-854E-9D1832CEA7E0}" presName="connTx" presStyleLbl="parChTrans1D2" presStyleIdx="0" presStyleCnt="3"/>
      <dgm:spPr/>
      <dgm:t>
        <a:bodyPr/>
        <a:lstStyle/>
        <a:p>
          <a:endParaRPr lang="ru-RU"/>
        </a:p>
      </dgm:t>
    </dgm:pt>
    <dgm:pt modelId="{CD3B978A-B2FD-4114-A336-49B8C0EA62D9}" type="pres">
      <dgm:prSet presAssocID="{83263533-D49A-4E0B-A93C-326A9FC5440C}" presName="root2" presStyleCnt="0"/>
      <dgm:spPr/>
    </dgm:pt>
    <dgm:pt modelId="{1D5C8F81-8E91-4FF5-B111-2BF2AB943592}" type="pres">
      <dgm:prSet presAssocID="{83263533-D49A-4E0B-A93C-326A9FC5440C}" presName="LevelTwoTextNode" presStyleLbl="node2" presStyleIdx="0" presStyleCnt="3" custLinFactNeighborX="73090" custLinFactNeighborY="-218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BB329456-222A-4CC0-B2D7-6E7352D328F6}" type="pres">
      <dgm:prSet presAssocID="{83263533-D49A-4E0B-A93C-326A9FC5440C}" presName="level3hierChild" presStyleCnt="0"/>
      <dgm:spPr/>
    </dgm:pt>
    <dgm:pt modelId="{A4BF186B-F9CC-48CD-A608-105C37D5A5BD}" type="pres">
      <dgm:prSet presAssocID="{385F3CD8-E5E1-4D1E-A479-497BC18EF504}" presName="conn2-1" presStyleLbl="parChTrans1D2" presStyleIdx="1" presStyleCnt="3"/>
      <dgm:spPr/>
      <dgm:t>
        <a:bodyPr/>
        <a:lstStyle/>
        <a:p>
          <a:endParaRPr lang="ru-RU"/>
        </a:p>
      </dgm:t>
    </dgm:pt>
    <dgm:pt modelId="{0540E221-58D8-4F50-9D5C-285BBD9A4207}" type="pres">
      <dgm:prSet presAssocID="{385F3CD8-E5E1-4D1E-A479-497BC18EF504}" presName="connTx" presStyleLbl="parChTrans1D2" presStyleIdx="1" presStyleCnt="3"/>
      <dgm:spPr/>
      <dgm:t>
        <a:bodyPr/>
        <a:lstStyle/>
        <a:p>
          <a:endParaRPr lang="ru-RU"/>
        </a:p>
      </dgm:t>
    </dgm:pt>
    <dgm:pt modelId="{1526DEF1-67B8-464D-8530-166DBFA9F1E5}" type="pres">
      <dgm:prSet presAssocID="{C407B421-8931-4A98-886F-E188004B3617}" presName="root2" presStyleCnt="0"/>
      <dgm:spPr/>
    </dgm:pt>
    <dgm:pt modelId="{20DCC5A7-3957-4213-B7AA-D96B4D5B3932}" type="pres">
      <dgm:prSet presAssocID="{C407B421-8931-4A98-886F-E188004B3617}" presName="LevelTwoTextNode" presStyleLbl="node2" presStyleIdx="1" presStyleCnt="3" custLinFactNeighborX="98678" custLinFactNeighborY="543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B3B915B2-CED7-41C1-88EE-E34647AF28FF}" type="pres">
      <dgm:prSet presAssocID="{C407B421-8931-4A98-886F-E188004B3617}" presName="level3hierChild" presStyleCnt="0"/>
      <dgm:spPr/>
    </dgm:pt>
    <dgm:pt modelId="{89AB2AB2-3C6A-4AC0-89C4-B292B7F7EE90}" type="pres">
      <dgm:prSet presAssocID="{572CBAE6-DA87-46ED-A3CA-4EDFF70A78DA}" presName="conn2-1" presStyleLbl="parChTrans1D2" presStyleIdx="2" presStyleCnt="3"/>
      <dgm:spPr/>
      <dgm:t>
        <a:bodyPr/>
        <a:lstStyle/>
        <a:p>
          <a:endParaRPr lang="ru-RU"/>
        </a:p>
      </dgm:t>
    </dgm:pt>
    <dgm:pt modelId="{ECBD1FF9-A20C-4CD3-991E-FFB4D1D55E62}" type="pres">
      <dgm:prSet presAssocID="{572CBAE6-DA87-46ED-A3CA-4EDFF70A78DA}" presName="connTx" presStyleLbl="parChTrans1D2" presStyleIdx="2" presStyleCnt="3"/>
      <dgm:spPr/>
      <dgm:t>
        <a:bodyPr/>
        <a:lstStyle/>
        <a:p>
          <a:endParaRPr lang="ru-RU"/>
        </a:p>
      </dgm:t>
    </dgm:pt>
    <dgm:pt modelId="{DBDAC9A4-5D43-407A-BBBA-D3129B2D22CB}" type="pres">
      <dgm:prSet presAssocID="{8803A5A4-E42B-43C8-9A6A-5EEE3AFC7FC1}" presName="root2" presStyleCnt="0"/>
      <dgm:spPr/>
    </dgm:pt>
    <dgm:pt modelId="{0DF324E9-D97E-43E6-AE5B-2D3756BFFE05}" type="pres">
      <dgm:prSet presAssocID="{8803A5A4-E42B-43C8-9A6A-5EEE3AFC7FC1}" presName="LevelTwoTextNode" presStyleLbl="node2" presStyleIdx="2" presStyleCnt="3" custLinFactX="24266" custLinFactNeighborX="100000" custLinFactNeighborY="6488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2CB017BC-E45F-460C-8E0E-93C59E57D470}" type="pres">
      <dgm:prSet presAssocID="{8803A5A4-E42B-43C8-9A6A-5EEE3AFC7FC1}" presName="level3hierChild" presStyleCnt="0"/>
      <dgm:spPr/>
    </dgm:pt>
  </dgm:ptLst>
  <dgm:cxnLst>
    <dgm:cxn modelId="{5B67B39E-CFCD-454F-A572-A868A27A8C6E}" type="presOf" srcId="{572CBAE6-DA87-46ED-A3CA-4EDFF70A78DA}" destId="{ECBD1FF9-A20C-4CD3-991E-FFB4D1D55E62}" srcOrd="1" destOrd="0" presId="urn:microsoft.com/office/officeart/2008/layout/HorizontalMultiLevelHierarchy"/>
    <dgm:cxn modelId="{F996A6DE-1E7F-4FE4-8E22-8351EA595920}" type="presOf" srcId="{385F3CD8-E5E1-4D1E-A479-497BC18EF504}" destId="{0540E221-58D8-4F50-9D5C-285BBD9A4207}" srcOrd="1" destOrd="0" presId="urn:microsoft.com/office/officeart/2008/layout/HorizontalMultiLevelHierarchy"/>
    <dgm:cxn modelId="{B275B0EC-79E7-4C35-B362-3FBF2C1837EB}" type="presOf" srcId="{572CBAE6-DA87-46ED-A3CA-4EDFF70A78DA}" destId="{89AB2AB2-3C6A-4AC0-89C4-B292B7F7EE90}" srcOrd="0" destOrd="0" presId="urn:microsoft.com/office/officeart/2008/layout/HorizontalMultiLevelHierarchy"/>
    <dgm:cxn modelId="{B2D6B825-4C0E-4C41-A79A-E98026397983}" type="presOf" srcId="{D3666768-0AAB-454E-A672-95B9624E0E79}" destId="{F83E9260-D843-4687-93FB-5B1470293213}" srcOrd="0" destOrd="0" presId="urn:microsoft.com/office/officeart/2008/layout/HorizontalMultiLevelHierarchy"/>
    <dgm:cxn modelId="{0669AE9A-EC34-4E22-B551-2330B253BD0D}" type="presOf" srcId="{A9221127-CE48-4923-852B-B6A3FAA407FC}" destId="{919F9627-2BD0-44E5-B5FE-723595F5D897}" srcOrd="0" destOrd="0" presId="urn:microsoft.com/office/officeart/2008/layout/HorizontalMultiLevelHierarchy"/>
    <dgm:cxn modelId="{C60E1095-3E44-4137-A7A5-65FC9798609A}" srcId="{D3666768-0AAB-454E-A672-95B9624E0E79}" destId="{83263533-D49A-4E0B-A93C-326A9FC5440C}" srcOrd="0" destOrd="0" parTransId="{176FA7CE-F22E-4C58-854E-9D1832CEA7E0}" sibTransId="{D14B7300-1620-48D2-B945-C8B0413E68AD}"/>
    <dgm:cxn modelId="{B1D42CC0-BED4-49B5-B97A-C0E704553BD9}" srcId="{D3666768-0AAB-454E-A672-95B9624E0E79}" destId="{8803A5A4-E42B-43C8-9A6A-5EEE3AFC7FC1}" srcOrd="2" destOrd="0" parTransId="{572CBAE6-DA87-46ED-A3CA-4EDFF70A78DA}" sibTransId="{3DC964BB-4152-497C-9B1D-458B4327FAF6}"/>
    <dgm:cxn modelId="{34851E56-08B6-4B65-8945-411510B19A2A}" type="presOf" srcId="{385F3CD8-E5E1-4D1E-A479-497BC18EF504}" destId="{A4BF186B-F9CC-48CD-A608-105C37D5A5BD}" srcOrd="0" destOrd="0" presId="urn:microsoft.com/office/officeart/2008/layout/HorizontalMultiLevelHierarchy"/>
    <dgm:cxn modelId="{5AD519BF-5334-4CEC-B747-14FED124F92C}" type="presOf" srcId="{8803A5A4-E42B-43C8-9A6A-5EEE3AFC7FC1}" destId="{0DF324E9-D97E-43E6-AE5B-2D3756BFFE05}" srcOrd="0" destOrd="0" presId="urn:microsoft.com/office/officeart/2008/layout/HorizontalMultiLevelHierarchy"/>
    <dgm:cxn modelId="{EA281639-89C4-4ED8-97FA-FA8E9D9CB1D7}" type="presOf" srcId="{83263533-D49A-4E0B-A93C-326A9FC5440C}" destId="{1D5C8F81-8E91-4FF5-B111-2BF2AB943592}" srcOrd="0" destOrd="0" presId="urn:microsoft.com/office/officeart/2008/layout/HorizontalMultiLevelHierarchy"/>
    <dgm:cxn modelId="{85426E5F-FE96-4DB0-851F-1F5B239B9C7A}" srcId="{D3666768-0AAB-454E-A672-95B9624E0E79}" destId="{C407B421-8931-4A98-886F-E188004B3617}" srcOrd="1" destOrd="0" parTransId="{385F3CD8-E5E1-4D1E-A479-497BC18EF504}" sibTransId="{F4F49AD4-0EDD-4038-A37A-E5136CC91321}"/>
    <dgm:cxn modelId="{DDEA3C1B-318D-4B2C-B011-6D8A9B342F17}" type="presOf" srcId="{C407B421-8931-4A98-886F-E188004B3617}" destId="{20DCC5A7-3957-4213-B7AA-D96B4D5B3932}" srcOrd="0" destOrd="0" presId="urn:microsoft.com/office/officeart/2008/layout/HorizontalMultiLevelHierarchy"/>
    <dgm:cxn modelId="{ABC42E8D-78FE-426C-B21D-0F80BD68F619}" srcId="{A9221127-CE48-4923-852B-B6A3FAA407FC}" destId="{D3666768-0AAB-454E-A672-95B9624E0E79}" srcOrd="0" destOrd="0" parTransId="{3CD4048B-6899-4706-88E6-0FE4027BD0AC}" sibTransId="{42705556-49E5-44B4-A2E3-25EEB47F6AEE}"/>
    <dgm:cxn modelId="{28C977D2-7C6F-49FA-80C5-6C2825EA89D8}" type="presOf" srcId="{176FA7CE-F22E-4C58-854E-9D1832CEA7E0}" destId="{9142C7F7-4F83-4B4B-A580-184C8C0B9D51}" srcOrd="0" destOrd="0" presId="urn:microsoft.com/office/officeart/2008/layout/HorizontalMultiLevelHierarchy"/>
    <dgm:cxn modelId="{397D82F6-8306-4AD4-B49C-ADD21185A127}" type="presOf" srcId="{176FA7CE-F22E-4C58-854E-9D1832CEA7E0}" destId="{91A19455-B527-41CD-91FA-177B000B30D7}" srcOrd="1" destOrd="0" presId="urn:microsoft.com/office/officeart/2008/layout/HorizontalMultiLevelHierarchy"/>
    <dgm:cxn modelId="{832FD0F9-0C07-4F28-8646-B993F8294981}" type="presParOf" srcId="{919F9627-2BD0-44E5-B5FE-723595F5D897}" destId="{3E997FB3-1508-463B-BD06-0D8FF13DCC79}" srcOrd="0" destOrd="0" presId="urn:microsoft.com/office/officeart/2008/layout/HorizontalMultiLevelHierarchy"/>
    <dgm:cxn modelId="{BD955E7B-0FC6-46D6-9626-403CF362E841}" type="presParOf" srcId="{3E997FB3-1508-463B-BD06-0D8FF13DCC79}" destId="{F83E9260-D843-4687-93FB-5B1470293213}" srcOrd="0" destOrd="0" presId="urn:microsoft.com/office/officeart/2008/layout/HorizontalMultiLevelHierarchy"/>
    <dgm:cxn modelId="{F7F413BD-EDE5-4AB4-91CB-80A043A37506}" type="presParOf" srcId="{3E997FB3-1508-463B-BD06-0D8FF13DCC79}" destId="{00C2EE24-3EAF-49A9-94B1-0388AF14F0F5}" srcOrd="1" destOrd="0" presId="urn:microsoft.com/office/officeart/2008/layout/HorizontalMultiLevelHierarchy"/>
    <dgm:cxn modelId="{E4A4C911-0937-42D2-8CFB-68F93963FF95}" type="presParOf" srcId="{00C2EE24-3EAF-49A9-94B1-0388AF14F0F5}" destId="{9142C7F7-4F83-4B4B-A580-184C8C0B9D51}" srcOrd="0" destOrd="0" presId="urn:microsoft.com/office/officeart/2008/layout/HorizontalMultiLevelHierarchy"/>
    <dgm:cxn modelId="{E5CA14F7-6377-424A-9D4A-42AD2E2EB261}" type="presParOf" srcId="{9142C7F7-4F83-4B4B-A580-184C8C0B9D51}" destId="{91A19455-B527-41CD-91FA-177B000B30D7}" srcOrd="0" destOrd="0" presId="urn:microsoft.com/office/officeart/2008/layout/HorizontalMultiLevelHierarchy"/>
    <dgm:cxn modelId="{68CAB659-B39E-4E77-94F3-77387D213E37}" type="presParOf" srcId="{00C2EE24-3EAF-49A9-94B1-0388AF14F0F5}" destId="{CD3B978A-B2FD-4114-A336-49B8C0EA62D9}" srcOrd="1" destOrd="0" presId="urn:microsoft.com/office/officeart/2008/layout/HorizontalMultiLevelHierarchy"/>
    <dgm:cxn modelId="{A6555852-672D-4A59-BC65-A53B4D070DFA}" type="presParOf" srcId="{CD3B978A-B2FD-4114-A336-49B8C0EA62D9}" destId="{1D5C8F81-8E91-4FF5-B111-2BF2AB943592}" srcOrd="0" destOrd="0" presId="urn:microsoft.com/office/officeart/2008/layout/HorizontalMultiLevelHierarchy"/>
    <dgm:cxn modelId="{1D153586-E5BE-47A2-A480-6E07AFC221D7}" type="presParOf" srcId="{CD3B978A-B2FD-4114-A336-49B8C0EA62D9}" destId="{BB329456-222A-4CC0-B2D7-6E7352D328F6}" srcOrd="1" destOrd="0" presId="urn:microsoft.com/office/officeart/2008/layout/HorizontalMultiLevelHierarchy"/>
    <dgm:cxn modelId="{41C3A7AA-DEEB-4E99-97A3-88B1B32123EA}" type="presParOf" srcId="{00C2EE24-3EAF-49A9-94B1-0388AF14F0F5}" destId="{A4BF186B-F9CC-48CD-A608-105C37D5A5BD}" srcOrd="2" destOrd="0" presId="urn:microsoft.com/office/officeart/2008/layout/HorizontalMultiLevelHierarchy"/>
    <dgm:cxn modelId="{71439EC5-D6A9-472E-96BC-E3E6F6E4395A}" type="presParOf" srcId="{A4BF186B-F9CC-48CD-A608-105C37D5A5BD}" destId="{0540E221-58D8-4F50-9D5C-285BBD9A4207}" srcOrd="0" destOrd="0" presId="urn:microsoft.com/office/officeart/2008/layout/HorizontalMultiLevelHierarchy"/>
    <dgm:cxn modelId="{BA032D2E-0CC2-44A8-ABBC-F00635300E6B}" type="presParOf" srcId="{00C2EE24-3EAF-49A9-94B1-0388AF14F0F5}" destId="{1526DEF1-67B8-464D-8530-166DBFA9F1E5}" srcOrd="3" destOrd="0" presId="urn:microsoft.com/office/officeart/2008/layout/HorizontalMultiLevelHierarchy"/>
    <dgm:cxn modelId="{B3280A43-0997-49D2-9337-48F251CAA81F}" type="presParOf" srcId="{1526DEF1-67B8-464D-8530-166DBFA9F1E5}" destId="{20DCC5A7-3957-4213-B7AA-D96B4D5B3932}" srcOrd="0" destOrd="0" presId="urn:microsoft.com/office/officeart/2008/layout/HorizontalMultiLevelHierarchy"/>
    <dgm:cxn modelId="{B65D16C1-0506-4982-B444-4E96CA80022E}" type="presParOf" srcId="{1526DEF1-67B8-464D-8530-166DBFA9F1E5}" destId="{B3B915B2-CED7-41C1-88EE-E34647AF28FF}" srcOrd="1" destOrd="0" presId="urn:microsoft.com/office/officeart/2008/layout/HorizontalMultiLevelHierarchy"/>
    <dgm:cxn modelId="{6726746A-FEF3-4C67-BDD3-E9C6BCC9F43E}" type="presParOf" srcId="{00C2EE24-3EAF-49A9-94B1-0388AF14F0F5}" destId="{89AB2AB2-3C6A-4AC0-89C4-B292B7F7EE90}" srcOrd="4" destOrd="0" presId="urn:microsoft.com/office/officeart/2008/layout/HorizontalMultiLevelHierarchy"/>
    <dgm:cxn modelId="{C28C0B5A-C8D4-4ECD-AF4B-A4390C754FE0}" type="presParOf" srcId="{89AB2AB2-3C6A-4AC0-89C4-B292B7F7EE90}" destId="{ECBD1FF9-A20C-4CD3-991E-FFB4D1D55E62}" srcOrd="0" destOrd="0" presId="urn:microsoft.com/office/officeart/2008/layout/HorizontalMultiLevelHierarchy"/>
    <dgm:cxn modelId="{990FE2DE-1566-4D4B-AA9E-0B3F5268C2A6}" type="presParOf" srcId="{00C2EE24-3EAF-49A9-94B1-0388AF14F0F5}" destId="{DBDAC9A4-5D43-407A-BBBA-D3129B2D22CB}" srcOrd="5" destOrd="0" presId="urn:microsoft.com/office/officeart/2008/layout/HorizontalMultiLevelHierarchy"/>
    <dgm:cxn modelId="{00E0B405-8EFC-4545-A380-8D662D7C7D8C}" type="presParOf" srcId="{DBDAC9A4-5D43-407A-BBBA-D3129B2D22CB}" destId="{0DF324E9-D97E-43E6-AE5B-2D3756BFFE05}" srcOrd="0" destOrd="0" presId="urn:microsoft.com/office/officeart/2008/layout/HorizontalMultiLevelHierarchy"/>
    <dgm:cxn modelId="{2DA21986-C12C-46D1-BE18-693126425CED}" type="presParOf" srcId="{DBDAC9A4-5D43-407A-BBBA-D3129B2D22CB}" destId="{2CB017BC-E45F-460C-8E0E-93C59E57D470}" srcOrd="1" destOrd="0" presId="urn:microsoft.com/office/officeart/2008/layout/HorizontalMultiLevelHierarchy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A9221127-CE48-4923-852B-B6A3FAA407FC}" type="doc">
      <dgm:prSet loTypeId="urn:microsoft.com/office/officeart/2008/layout/HorizontalMultiLevelHierarchy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D3666768-0AAB-454E-A672-95B9624E0E79}">
      <dgm:prSet phldrT="[Текст]" custT="1"/>
      <dgm:spPr/>
      <dgm:t>
        <a:bodyPr/>
        <a:lstStyle/>
        <a:p>
          <a:r>
            <a:rPr lang="ru-RU" sz="3600" dirty="0" smtClean="0">
              <a:latin typeface="Arial Black" panose="020B0A04020102020204" pitchFamily="34" charset="0"/>
            </a:rPr>
            <a:t>Подошёл</a:t>
          </a:r>
          <a:endParaRPr lang="ru-RU" sz="3600" dirty="0">
            <a:latin typeface="Arial Black" panose="020B0A04020102020204" pitchFamily="34" charset="0"/>
          </a:endParaRPr>
        </a:p>
      </dgm:t>
    </dgm:pt>
    <dgm:pt modelId="{3CD4048B-6899-4706-88E6-0FE4027BD0AC}" type="parTrans" cxnId="{ABC42E8D-78FE-426C-B21D-0F80BD68F619}">
      <dgm:prSet/>
      <dgm:spPr/>
      <dgm:t>
        <a:bodyPr/>
        <a:lstStyle/>
        <a:p>
          <a:endParaRPr lang="ru-RU"/>
        </a:p>
      </dgm:t>
    </dgm:pt>
    <dgm:pt modelId="{42705556-49E5-44B4-A2E3-25EEB47F6AEE}" type="sibTrans" cxnId="{ABC42E8D-78FE-426C-B21D-0F80BD68F619}">
      <dgm:prSet/>
      <dgm:spPr/>
      <dgm:t>
        <a:bodyPr/>
        <a:lstStyle/>
        <a:p>
          <a:endParaRPr lang="ru-RU"/>
        </a:p>
      </dgm:t>
    </dgm:pt>
    <dgm:pt modelId="{83263533-D49A-4E0B-A93C-326A9FC5440C}">
      <dgm:prSet phldrT="[Текст]" custT="1"/>
      <dgm:spPr/>
      <dgm:t>
        <a:bodyPr/>
        <a:lstStyle/>
        <a:p>
          <a:r>
            <a:rPr lang="ru-RU" sz="3600" dirty="0" smtClean="0">
              <a:latin typeface="Arial Black" panose="020B0A04020102020204" pitchFamily="34" charset="0"/>
            </a:rPr>
            <a:t>к </a:t>
          </a:r>
          <a:r>
            <a:rPr lang="ru-RU" sz="3600" dirty="0" err="1" smtClean="0">
              <a:latin typeface="Arial Black" panose="020B0A04020102020204" pitchFamily="34" charset="0"/>
            </a:rPr>
            <a:t>площад</a:t>
          </a:r>
          <a:r>
            <a:rPr lang="ru-RU" sz="3600" dirty="0" smtClean="0">
              <a:latin typeface="Arial Black" panose="020B0A04020102020204" pitchFamily="34" charset="0"/>
            </a:rPr>
            <a:t>..</a:t>
          </a:r>
          <a:endParaRPr lang="ru-RU" sz="3600" dirty="0">
            <a:latin typeface="Arial Black" panose="020B0A04020102020204" pitchFamily="34" charset="0"/>
          </a:endParaRPr>
        </a:p>
      </dgm:t>
    </dgm:pt>
    <dgm:pt modelId="{176FA7CE-F22E-4C58-854E-9D1832CEA7E0}" type="parTrans" cxnId="{C60E1095-3E44-4137-A7A5-65FC9798609A}">
      <dgm:prSet/>
      <dgm:spPr/>
      <dgm:t>
        <a:bodyPr/>
        <a:lstStyle/>
        <a:p>
          <a:endParaRPr lang="ru-RU"/>
        </a:p>
      </dgm:t>
    </dgm:pt>
    <dgm:pt modelId="{D14B7300-1620-48D2-B945-C8B0413E68AD}" type="sibTrans" cxnId="{C60E1095-3E44-4137-A7A5-65FC9798609A}">
      <dgm:prSet/>
      <dgm:spPr/>
      <dgm:t>
        <a:bodyPr/>
        <a:lstStyle/>
        <a:p>
          <a:endParaRPr lang="ru-RU"/>
        </a:p>
      </dgm:t>
    </dgm:pt>
    <dgm:pt modelId="{C407B421-8931-4A98-886F-E188004B3617}">
      <dgm:prSet phldrT="[Текст]" custT="1"/>
      <dgm:spPr/>
      <dgm:t>
        <a:bodyPr/>
        <a:lstStyle/>
        <a:p>
          <a:r>
            <a:rPr lang="ru-RU" sz="3600" dirty="0" smtClean="0">
              <a:latin typeface="Arial Black" panose="020B0A04020102020204" pitchFamily="34" charset="0"/>
            </a:rPr>
            <a:t>к </a:t>
          </a:r>
          <a:r>
            <a:rPr lang="ru-RU" sz="3600" dirty="0" err="1" smtClean="0">
              <a:latin typeface="Arial Black" panose="020B0A04020102020204" pitchFamily="34" charset="0"/>
            </a:rPr>
            <a:t>пристан</a:t>
          </a:r>
          <a:r>
            <a:rPr lang="ru-RU" sz="3600" dirty="0" smtClean="0">
              <a:latin typeface="Arial Black" panose="020B0A04020102020204" pitchFamily="34" charset="0"/>
            </a:rPr>
            <a:t>..</a:t>
          </a:r>
          <a:endParaRPr lang="ru-RU" sz="3600" dirty="0">
            <a:latin typeface="Arial Black" panose="020B0A04020102020204" pitchFamily="34" charset="0"/>
          </a:endParaRPr>
        </a:p>
      </dgm:t>
    </dgm:pt>
    <dgm:pt modelId="{385F3CD8-E5E1-4D1E-A479-497BC18EF504}" type="parTrans" cxnId="{85426E5F-FE96-4DB0-851F-1F5B239B9C7A}">
      <dgm:prSet/>
      <dgm:spPr/>
      <dgm:t>
        <a:bodyPr/>
        <a:lstStyle/>
        <a:p>
          <a:endParaRPr lang="ru-RU"/>
        </a:p>
      </dgm:t>
    </dgm:pt>
    <dgm:pt modelId="{F4F49AD4-0EDD-4038-A37A-E5136CC91321}" type="sibTrans" cxnId="{85426E5F-FE96-4DB0-851F-1F5B239B9C7A}">
      <dgm:prSet/>
      <dgm:spPr/>
      <dgm:t>
        <a:bodyPr/>
        <a:lstStyle/>
        <a:p>
          <a:endParaRPr lang="ru-RU"/>
        </a:p>
      </dgm:t>
    </dgm:pt>
    <dgm:pt modelId="{8803A5A4-E42B-43C8-9A6A-5EEE3AFC7FC1}">
      <dgm:prSet phldrT="[Текст]" custT="1"/>
      <dgm:spPr/>
      <dgm:t>
        <a:bodyPr/>
        <a:lstStyle/>
        <a:p>
          <a:r>
            <a:rPr lang="ru-RU" sz="3600" dirty="0" smtClean="0">
              <a:latin typeface="Arial Black" panose="020B0A04020102020204" pitchFamily="34" charset="0"/>
            </a:rPr>
            <a:t>к </a:t>
          </a:r>
          <a:r>
            <a:rPr lang="ru-RU" sz="3600" dirty="0" err="1" smtClean="0">
              <a:latin typeface="Arial Black" panose="020B0A04020102020204" pitchFamily="34" charset="0"/>
            </a:rPr>
            <a:t>дочер</a:t>
          </a:r>
          <a:r>
            <a:rPr lang="ru-RU" sz="3600" dirty="0" smtClean="0">
              <a:latin typeface="Arial Black" panose="020B0A04020102020204" pitchFamily="34" charset="0"/>
            </a:rPr>
            <a:t>..</a:t>
          </a:r>
          <a:endParaRPr lang="ru-RU" sz="3600" dirty="0">
            <a:latin typeface="Arial Black" panose="020B0A04020102020204" pitchFamily="34" charset="0"/>
          </a:endParaRPr>
        </a:p>
      </dgm:t>
    </dgm:pt>
    <dgm:pt modelId="{572CBAE6-DA87-46ED-A3CA-4EDFF70A78DA}" type="parTrans" cxnId="{B1D42CC0-BED4-49B5-B97A-C0E704553BD9}">
      <dgm:prSet/>
      <dgm:spPr/>
      <dgm:t>
        <a:bodyPr/>
        <a:lstStyle/>
        <a:p>
          <a:endParaRPr lang="ru-RU"/>
        </a:p>
      </dgm:t>
    </dgm:pt>
    <dgm:pt modelId="{3DC964BB-4152-497C-9B1D-458B4327FAF6}" type="sibTrans" cxnId="{B1D42CC0-BED4-49B5-B97A-C0E704553BD9}">
      <dgm:prSet/>
      <dgm:spPr/>
      <dgm:t>
        <a:bodyPr/>
        <a:lstStyle/>
        <a:p>
          <a:endParaRPr lang="ru-RU"/>
        </a:p>
      </dgm:t>
    </dgm:pt>
    <dgm:pt modelId="{919F9627-2BD0-44E5-B5FE-723595F5D897}" type="pres">
      <dgm:prSet presAssocID="{A9221127-CE48-4923-852B-B6A3FAA407FC}" presName="Name0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3E997FB3-1508-463B-BD06-0D8FF13DCC79}" type="pres">
      <dgm:prSet presAssocID="{D3666768-0AAB-454E-A672-95B9624E0E79}" presName="root1" presStyleCnt="0"/>
      <dgm:spPr/>
    </dgm:pt>
    <dgm:pt modelId="{F83E9260-D843-4687-93FB-5B1470293213}" type="pres">
      <dgm:prSet presAssocID="{D3666768-0AAB-454E-A672-95B9624E0E79}" presName="LevelOneTextNode" presStyleLbl="node0" presStyleIdx="0" presStyleCnt="1" custAng="5400000" custScaleY="85825" custLinFactNeighborX="-31900" custLinFactNeighborY="25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00C2EE24-3EAF-49A9-94B1-0388AF14F0F5}" type="pres">
      <dgm:prSet presAssocID="{D3666768-0AAB-454E-A672-95B9624E0E79}" presName="level2hierChild" presStyleCnt="0"/>
      <dgm:spPr/>
    </dgm:pt>
    <dgm:pt modelId="{9142C7F7-4F83-4B4B-A580-184C8C0B9D51}" type="pres">
      <dgm:prSet presAssocID="{176FA7CE-F22E-4C58-854E-9D1832CEA7E0}" presName="conn2-1" presStyleLbl="parChTrans1D2" presStyleIdx="0" presStyleCnt="3"/>
      <dgm:spPr/>
      <dgm:t>
        <a:bodyPr/>
        <a:lstStyle/>
        <a:p>
          <a:endParaRPr lang="ru-RU"/>
        </a:p>
      </dgm:t>
    </dgm:pt>
    <dgm:pt modelId="{91A19455-B527-41CD-91FA-177B000B30D7}" type="pres">
      <dgm:prSet presAssocID="{176FA7CE-F22E-4C58-854E-9D1832CEA7E0}" presName="connTx" presStyleLbl="parChTrans1D2" presStyleIdx="0" presStyleCnt="3"/>
      <dgm:spPr/>
      <dgm:t>
        <a:bodyPr/>
        <a:lstStyle/>
        <a:p>
          <a:endParaRPr lang="ru-RU"/>
        </a:p>
      </dgm:t>
    </dgm:pt>
    <dgm:pt modelId="{CD3B978A-B2FD-4114-A336-49B8C0EA62D9}" type="pres">
      <dgm:prSet presAssocID="{83263533-D49A-4E0B-A93C-326A9FC5440C}" presName="root2" presStyleCnt="0"/>
      <dgm:spPr/>
    </dgm:pt>
    <dgm:pt modelId="{1D5C8F81-8E91-4FF5-B111-2BF2AB943592}" type="pres">
      <dgm:prSet presAssocID="{83263533-D49A-4E0B-A93C-326A9FC5440C}" presName="LevelTwoTextNode" presStyleLbl="node2" presStyleIdx="0" presStyleCnt="3" custScaleX="125450" custLinFactNeighborX="73090" custLinFactNeighborY="-218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BB329456-222A-4CC0-B2D7-6E7352D328F6}" type="pres">
      <dgm:prSet presAssocID="{83263533-D49A-4E0B-A93C-326A9FC5440C}" presName="level3hierChild" presStyleCnt="0"/>
      <dgm:spPr/>
    </dgm:pt>
    <dgm:pt modelId="{A4BF186B-F9CC-48CD-A608-105C37D5A5BD}" type="pres">
      <dgm:prSet presAssocID="{385F3CD8-E5E1-4D1E-A479-497BC18EF504}" presName="conn2-1" presStyleLbl="parChTrans1D2" presStyleIdx="1" presStyleCnt="3"/>
      <dgm:spPr/>
      <dgm:t>
        <a:bodyPr/>
        <a:lstStyle/>
        <a:p>
          <a:endParaRPr lang="ru-RU"/>
        </a:p>
      </dgm:t>
    </dgm:pt>
    <dgm:pt modelId="{0540E221-58D8-4F50-9D5C-285BBD9A4207}" type="pres">
      <dgm:prSet presAssocID="{385F3CD8-E5E1-4D1E-A479-497BC18EF504}" presName="connTx" presStyleLbl="parChTrans1D2" presStyleIdx="1" presStyleCnt="3"/>
      <dgm:spPr/>
      <dgm:t>
        <a:bodyPr/>
        <a:lstStyle/>
        <a:p>
          <a:endParaRPr lang="ru-RU"/>
        </a:p>
      </dgm:t>
    </dgm:pt>
    <dgm:pt modelId="{1526DEF1-67B8-464D-8530-166DBFA9F1E5}" type="pres">
      <dgm:prSet presAssocID="{C407B421-8931-4A98-886F-E188004B3617}" presName="root2" presStyleCnt="0"/>
      <dgm:spPr/>
    </dgm:pt>
    <dgm:pt modelId="{20DCC5A7-3957-4213-B7AA-D96B4D5B3932}" type="pres">
      <dgm:prSet presAssocID="{C407B421-8931-4A98-886F-E188004B3617}" presName="LevelTwoTextNode" presStyleLbl="node2" presStyleIdx="1" presStyleCnt="3" custScaleX="122689" custLinFactNeighborX="98678" custLinFactNeighborY="543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B3B915B2-CED7-41C1-88EE-E34647AF28FF}" type="pres">
      <dgm:prSet presAssocID="{C407B421-8931-4A98-886F-E188004B3617}" presName="level3hierChild" presStyleCnt="0"/>
      <dgm:spPr/>
    </dgm:pt>
    <dgm:pt modelId="{89AB2AB2-3C6A-4AC0-89C4-B292B7F7EE90}" type="pres">
      <dgm:prSet presAssocID="{572CBAE6-DA87-46ED-A3CA-4EDFF70A78DA}" presName="conn2-1" presStyleLbl="parChTrans1D2" presStyleIdx="2" presStyleCnt="3"/>
      <dgm:spPr/>
      <dgm:t>
        <a:bodyPr/>
        <a:lstStyle/>
        <a:p>
          <a:endParaRPr lang="ru-RU"/>
        </a:p>
      </dgm:t>
    </dgm:pt>
    <dgm:pt modelId="{ECBD1FF9-A20C-4CD3-991E-FFB4D1D55E62}" type="pres">
      <dgm:prSet presAssocID="{572CBAE6-DA87-46ED-A3CA-4EDFF70A78DA}" presName="connTx" presStyleLbl="parChTrans1D2" presStyleIdx="2" presStyleCnt="3"/>
      <dgm:spPr/>
      <dgm:t>
        <a:bodyPr/>
        <a:lstStyle/>
        <a:p>
          <a:endParaRPr lang="ru-RU"/>
        </a:p>
      </dgm:t>
    </dgm:pt>
    <dgm:pt modelId="{DBDAC9A4-5D43-407A-BBBA-D3129B2D22CB}" type="pres">
      <dgm:prSet presAssocID="{8803A5A4-E42B-43C8-9A6A-5EEE3AFC7FC1}" presName="root2" presStyleCnt="0"/>
      <dgm:spPr/>
    </dgm:pt>
    <dgm:pt modelId="{0DF324E9-D97E-43E6-AE5B-2D3756BFFE05}" type="pres">
      <dgm:prSet presAssocID="{8803A5A4-E42B-43C8-9A6A-5EEE3AFC7FC1}" presName="LevelTwoTextNode" presStyleLbl="node2" presStyleIdx="2" presStyleCnt="3" custScaleX="139292" custLinFactX="24266" custLinFactNeighborX="100000" custLinFactNeighborY="6488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2CB017BC-E45F-460C-8E0E-93C59E57D470}" type="pres">
      <dgm:prSet presAssocID="{8803A5A4-E42B-43C8-9A6A-5EEE3AFC7FC1}" presName="level3hierChild" presStyleCnt="0"/>
      <dgm:spPr/>
    </dgm:pt>
  </dgm:ptLst>
  <dgm:cxnLst>
    <dgm:cxn modelId="{A1ADC17A-951E-476B-AA60-D922FA9CB3D8}" type="presOf" srcId="{572CBAE6-DA87-46ED-A3CA-4EDFF70A78DA}" destId="{89AB2AB2-3C6A-4AC0-89C4-B292B7F7EE90}" srcOrd="0" destOrd="0" presId="urn:microsoft.com/office/officeart/2008/layout/HorizontalMultiLevelHierarchy"/>
    <dgm:cxn modelId="{C60E1095-3E44-4137-A7A5-65FC9798609A}" srcId="{D3666768-0AAB-454E-A672-95B9624E0E79}" destId="{83263533-D49A-4E0B-A93C-326A9FC5440C}" srcOrd="0" destOrd="0" parTransId="{176FA7CE-F22E-4C58-854E-9D1832CEA7E0}" sibTransId="{D14B7300-1620-48D2-B945-C8B0413E68AD}"/>
    <dgm:cxn modelId="{B1D42CC0-BED4-49B5-B97A-C0E704553BD9}" srcId="{D3666768-0AAB-454E-A672-95B9624E0E79}" destId="{8803A5A4-E42B-43C8-9A6A-5EEE3AFC7FC1}" srcOrd="2" destOrd="0" parTransId="{572CBAE6-DA87-46ED-A3CA-4EDFF70A78DA}" sibTransId="{3DC964BB-4152-497C-9B1D-458B4327FAF6}"/>
    <dgm:cxn modelId="{7425632D-84DB-424C-81C4-C66150BD146E}" type="presOf" srcId="{385F3CD8-E5E1-4D1E-A479-497BC18EF504}" destId="{0540E221-58D8-4F50-9D5C-285BBD9A4207}" srcOrd="1" destOrd="0" presId="urn:microsoft.com/office/officeart/2008/layout/HorizontalMultiLevelHierarchy"/>
    <dgm:cxn modelId="{F60F1925-4964-47A7-916C-8EB456C703E7}" type="presOf" srcId="{572CBAE6-DA87-46ED-A3CA-4EDFF70A78DA}" destId="{ECBD1FF9-A20C-4CD3-991E-FFB4D1D55E62}" srcOrd="1" destOrd="0" presId="urn:microsoft.com/office/officeart/2008/layout/HorizontalMultiLevelHierarchy"/>
    <dgm:cxn modelId="{F7D13A9A-685A-4224-8158-FDBAC56BEF12}" type="presOf" srcId="{385F3CD8-E5E1-4D1E-A479-497BC18EF504}" destId="{A4BF186B-F9CC-48CD-A608-105C37D5A5BD}" srcOrd="0" destOrd="0" presId="urn:microsoft.com/office/officeart/2008/layout/HorizontalMultiLevelHierarchy"/>
    <dgm:cxn modelId="{45160F55-8C90-4BAA-87DD-BA6DE3F8C730}" type="presOf" srcId="{8803A5A4-E42B-43C8-9A6A-5EEE3AFC7FC1}" destId="{0DF324E9-D97E-43E6-AE5B-2D3756BFFE05}" srcOrd="0" destOrd="0" presId="urn:microsoft.com/office/officeart/2008/layout/HorizontalMultiLevelHierarchy"/>
    <dgm:cxn modelId="{85426E5F-FE96-4DB0-851F-1F5B239B9C7A}" srcId="{D3666768-0AAB-454E-A672-95B9624E0E79}" destId="{C407B421-8931-4A98-886F-E188004B3617}" srcOrd="1" destOrd="0" parTransId="{385F3CD8-E5E1-4D1E-A479-497BC18EF504}" sibTransId="{F4F49AD4-0EDD-4038-A37A-E5136CC91321}"/>
    <dgm:cxn modelId="{ABC42E8D-78FE-426C-B21D-0F80BD68F619}" srcId="{A9221127-CE48-4923-852B-B6A3FAA407FC}" destId="{D3666768-0AAB-454E-A672-95B9624E0E79}" srcOrd="0" destOrd="0" parTransId="{3CD4048B-6899-4706-88E6-0FE4027BD0AC}" sibTransId="{42705556-49E5-44B4-A2E3-25EEB47F6AEE}"/>
    <dgm:cxn modelId="{CCF8826C-67A9-41CE-874A-1129BBD26E64}" type="presOf" srcId="{D3666768-0AAB-454E-A672-95B9624E0E79}" destId="{F83E9260-D843-4687-93FB-5B1470293213}" srcOrd="0" destOrd="0" presId="urn:microsoft.com/office/officeart/2008/layout/HorizontalMultiLevelHierarchy"/>
    <dgm:cxn modelId="{ECEA0A60-CB3B-4675-BD5E-DBBCF4F759A3}" type="presOf" srcId="{176FA7CE-F22E-4C58-854E-9D1832CEA7E0}" destId="{9142C7F7-4F83-4B4B-A580-184C8C0B9D51}" srcOrd="0" destOrd="0" presId="urn:microsoft.com/office/officeart/2008/layout/HorizontalMultiLevelHierarchy"/>
    <dgm:cxn modelId="{F0AD9762-57AA-462C-8643-B5BACA2013CF}" type="presOf" srcId="{C407B421-8931-4A98-886F-E188004B3617}" destId="{20DCC5A7-3957-4213-B7AA-D96B4D5B3932}" srcOrd="0" destOrd="0" presId="urn:microsoft.com/office/officeart/2008/layout/HorizontalMultiLevelHierarchy"/>
    <dgm:cxn modelId="{FFD28702-99E4-4656-95BB-4D4441B61CB6}" type="presOf" srcId="{176FA7CE-F22E-4C58-854E-9D1832CEA7E0}" destId="{91A19455-B527-41CD-91FA-177B000B30D7}" srcOrd="1" destOrd="0" presId="urn:microsoft.com/office/officeart/2008/layout/HorizontalMultiLevelHierarchy"/>
    <dgm:cxn modelId="{F02EF069-229E-40D8-8C8F-F95A15A13F1A}" type="presOf" srcId="{83263533-D49A-4E0B-A93C-326A9FC5440C}" destId="{1D5C8F81-8E91-4FF5-B111-2BF2AB943592}" srcOrd="0" destOrd="0" presId="urn:microsoft.com/office/officeart/2008/layout/HorizontalMultiLevelHierarchy"/>
    <dgm:cxn modelId="{E7FF361D-F5F4-4192-8B76-E481CC97329B}" type="presOf" srcId="{A9221127-CE48-4923-852B-B6A3FAA407FC}" destId="{919F9627-2BD0-44E5-B5FE-723595F5D897}" srcOrd="0" destOrd="0" presId="urn:microsoft.com/office/officeart/2008/layout/HorizontalMultiLevelHierarchy"/>
    <dgm:cxn modelId="{40C03623-F2C3-46FD-A26E-BEAE299C5B7C}" type="presParOf" srcId="{919F9627-2BD0-44E5-B5FE-723595F5D897}" destId="{3E997FB3-1508-463B-BD06-0D8FF13DCC79}" srcOrd="0" destOrd="0" presId="urn:microsoft.com/office/officeart/2008/layout/HorizontalMultiLevelHierarchy"/>
    <dgm:cxn modelId="{17CF470A-728D-484A-83F4-0D829741B929}" type="presParOf" srcId="{3E997FB3-1508-463B-BD06-0D8FF13DCC79}" destId="{F83E9260-D843-4687-93FB-5B1470293213}" srcOrd="0" destOrd="0" presId="urn:microsoft.com/office/officeart/2008/layout/HorizontalMultiLevelHierarchy"/>
    <dgm:cxn modelId="{3398DF62-E04E-46F3-BA53-62EA202B2454}" type="presParOf" srcId="{3E997FB3-1508-463B-BD06-0D8FF13DCC79}" destId="{00C2EE24-3EAF-49A9-94B1-0388AF14F0F5}" srcOrd="1" destOrd="0" presId="urn:microsoft.com/office/officeart/2008/layout/HorizontalMultiLevelHierarchy"/>
    <dgm:cxn modelId="{107AD17A-C1A8-469F-83EB-46AF5F5A56D7}" type="presParOf" srcId="{00C2EE24-3EAF-49A9-94B1-0388AF14F0F5}" destId="{9142C7F7-4F83-4B4B-A580-184C8C0B9D51}" srcOrd="0" destOrd="0" presId="urn:microsoft.com/office/officeart/2008/layout/HorizontalMultiLevelHierarchy"/>
    <dgm:cxn modelId="{6F407F1F-734F-4375-BFC0-74174070068C}" type="presParOf" srcId="{9142C7F7-4F83-4B4B-A580-184C8C0B9D51}" destId="{91A19455-B527-41CD-91FA-177B000B30D7}" srcOrd="0" destOrd="0" presId="urn:microsoft.com/office/officeart/2008/layout/HorizontalMultiLevelHierarchy"/>
    <dgm:cxn modelId="{38CD8014-D1A3-4885-BC13-738C0ED81315}" type="presParOf" srcId="{00C2EE24-3EAF-49A9-94B1-0388AF14F0F5}" destId="{CD3B978A-B2FD-4114-A336-49B8C0EA62D9}" srcOrd="1" destOrd="0" presId="urn:microsoft.com/office/officeart/2008/layout/HorizontalMultiLevelHierarchy"/>
    <dgm:cxn modelId="{8F650917-9063-4B01-BCF5-F990B4008C9C}" type="presParOf" srcId="{CD3B978A-B2FD-4114-A336-49B8C0EA62D9}" destId="{1D5C8F81-8E91-4FF5-B111-2BF2AB943592}" srcOrd="0" destOrd="0" presId="urn:microsoft.com/office/officeart/2008/layout/HorizontalMultiLevelHierarchy"/>
    <dgm:cxn modelId="{45972012-60A5-4026-9B76-F010ACF603C4}" type="presParOf" srcId="{CD3B978A-B2FD-4114-A336-49B8C0EA62D9}" destId="{BB329456-222A-4CC0-B2D7-6E7352D328F6}" srcOrd="1" destOrd="0" presId="urn:microsoft.com/office/officeart/2008/layout/HorizontalMultiLevelHierarchy"/>
    <dgm:cxn modelId="{B86DF982-1712-4C49-81AD-74AE3B1893A1}" type="presParOf" srcId="{00C2EE24-3EAF-49A9-94B1-0388AF14F0F5}" destId="{A4BF186B-F9CC-48CD-A608-105C37D5A5BD}" srcOrd="2" destOrd="0" presId="urn:microsoft.com/office/officeart/2008/layout/HorizontalMultiLevelHierarchy"/>
    <dgm:cxn modelId="{E18E9E51-0BE2-477B-8797-6F0AD8DF2C4D}" type="presParOf" srcId="{A4BF186B-F9CC-48CD-A608-105C37D5A5BD}" destId="{0540E221-58D8-4F50-9D5C-285BBD9A4207}" srcOrd="0" destOrd="0" presId="urn:microsoft.com/office/officeart/2008/layout/HorizontalMultiLevelHierarchy"/>
    <dgm:cxn modelId="{A9161AD0-D374-408E-BB73-82989C7EB594}" type="presParOf" srcId="{00C2EE24-3EAF-49A9-94B1-0388AF14F0F5}" destId="{1526DEF1-67B8-464D-8530-166DBFA9F1E5}" srcOrd="3" destOrd="0" presId="urn:microsoft.com/office/officeart/2008/layout/HorizontalMultiLevelHierarchy"/>
    <dgm:cxn modelId="{79B4C3EC-79D4-4D76-9E76-8B5D0CD975F9}" type="presParOf" srcId="{1526DEF1-67B8-464D-8530-166DBFA9F1E5}" destId="{20DCC5A7-3957-4213-B7AA-D96B4D5B3932}" srcOrd="0" destOrd="0" presId="urn:microsoft.com/office/officeart/2008/layout/HorizontalMultiLevelHierarchy"/>
    <dgm:cxn modelId="{5312A7B0-4C69-40F7-AB6F-38B3256F03B5}" type="presParOf" srcId="{1526DEF1-67B8-464D-8530-166DBFA9F1E5}" destId="{B3B915B2-CED7-41C1-88EE-E34647AF28FF}" srcOrd="1" destOrd="0" presId="urn:microsoft.com/office/officeart/2008/layout/HorizontalMultiLevelHierarchy"/>
    <dgm:cxn modelId="{EDF5B134-02C5-4FE6-8765-C6852027C953}" type="presParOf" srcId="{00C2EE24-3EAF-49A9-94B1-0388AF14F0F5}" destId="{89AB2AB2-3C6A-4AC0-89C4-B292B7F7EE90}" srcOrd="4" destOrd="0" presId="urn:microsoft.com/office/officeart/2008/layout/HorizontalMultiLevelHierarchy"/>
    <dgm:cxn modelId="{1C311945-A1B1-4878-86FA-357CD50D06ED}" type="presParOf" srcId="{89AB2AB2-3C6A-4AC0-89C4-B292B7F7EE90}" destId="{ECBD1FF9-A20C-4CD3-991E-FFB4D1D55E62}" srcOrd="0" destOrd="0" presId="urn:microsoft.com/office/officeart/2008/layout/HorizontalMultiLevelHierarchy"/>
    <dgm:cxn modelId="{9A78FE2D-0B1E-4CB4-80CC-80ACD64EE679}" type="presParOf" srcId="{00C2EE24-3EAF-49A9-94B1-0388AF14F0F5}" destId="{DBDAC9A4-5D43-407A-BBBA-D3129B2D22CB}" srcOrd="5" destOrd="0" presId="urn:microsoft.com/office/officeart/2008/layout/HorizontalMultiLevelHierarchy"/>
    <dgm:cxn modelId="{0CD30ECE-41B8-4D31-B1B2-0E4CF760DA8A}" type="presParOf" srcId="{DBDAC9A4-5D43-407A-BBBA-D3129B2D22CB}" destId="{0DF324E9-D97E-43E6-AE5B-2D3756BFFE05}" srcOrd="0" destOrd="0" presId="urn:microsoft.com/office/officeart/2008/layout/HorizontalMultiLevelHierarchy"/>
    <dgm:cxn modelId="{0DE06154-7E0D-47F6-9D56-C08224AC64EE}" type="presParOf" srcId="{DBDAC9A4-5D43-407A-BBBA-D3129B2D22CB}" destId="{2CB017BC-E45F-460C-8E0E-93C59E57D470}" srcOrd="1" destOrd="0" presId="urn:microsoft.com/office/officeart/2008/layout/HorizontalMultiLevelHierarchy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A9221127-CE48-4923-852B-B6A3FAA407FC}" type="doc">
      <dgm:prSet loTypeId="urn:microsoft.com/office/officeart/2008/layout/HorizontalMultiLevelHierarchy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D3666768-0AAB-454E-A672-95B9624E0E79}">
      <dgm:prSet phldrT="[Текст]" custT="1"/>
      <dgm:spPr/>
      <dgm:t>
        <a:bodyPr/>
        <a:lstStyle/>
        <a:p>
          <a:r>
            <a:rPr lang="ru-RU" sz="3600" dirty="0" smtClean="0">
              <a:latin typeface="Arial Black" panose="020B0A04020102020204" pitchFamily="34" charset="0"/>
            </a:rPr>
            <a:t>Подошёл</a:t>
          </a:r>
          <a:endParaRPr lang="ru-RU" sz="3600" dirty="0">
            <a:latin typeface="Arial Black" panose="020B0A04020102020204" pitchFamily="34" charset="0"/>
          </a:endParaRPr>
        </a:p>
      </dgm:t>
    </dgm:pt>
    <dgm:pt modelId="{3CD4048B-6899-4706-88E6-0FE4027BD0AC}" type="parTrans" cxnId="{ABC42E8D-78FE-426C-B21D-0F80BD68F619}">
      <dgm:prSet/>
      <dgm:spPr/>
      <dgm:t>
        <a:bodyPr/>
        <a:lstStyle/>
        <a:p>
          <a:endParaRPr lang="ru-RU"/>
        </a:p>
      </dgm:t>
    </dgm:pt>
    <dgm:pt modelId="{42705556-49E5-44B4-A2E3-25EEB47F6AEE}" type="sibTrans" cxnId="{ABC42E8D-78FE-426C-B21D-0F80BD68F619}">
      <dgm:prSet/>
      <dgm:spPr/>
      <dgm:t>
        <a:bodyPr/>
        <a:lstStyle/>
        <a:p>
          <a:endParaRPr lang="ru-RU"/>
        </a:p>
      </dgm:t>
    </dgm:pt>
    <dgm:pt modelId="{83263533-D49A-4E0B-A93C-326A9FC5440C}">
      <dgm:prSet phldrT="[Текст]" custT="1"/>
      <dgm:spPr/>
      <dgm:t>
        <a:bodyPr/>
        <a:lstStyle/>
        <a:p>
          <a:r>
            <a:rPr lang="ru-RU" sz="3600" dirty="0" smtClean="0">
              <a:latin typeface="Arial Black" panose="020B0A04020102020204" pitchFamily="34" charset="0"/>
            </a:rPr>
            <a:t>к площад</a:t>
          </a:r>
          <a:r>
            <a:rPr lang="ru-RU" sz="3600" dirty="0" smtClean="0">
              <a:solidFill>
                <a:srgbClr val="FF0000"/>
              </a:solidFill>
              <a:latin typeface="Arial Black" panose="020B0A04020102020204" pitchFamily="34" charset="0"/>
            </a:rPr>
            <a:t>и</a:t>
          </a:r>
          <a:endParaRPr lang="ru-RU" sz="3600" dirty="0">
            <a:latin typeface="Arial Black" panose="020B0A04020102020204" pitchFamily="34" charset="0"/>
          </a:endParaRPr>
        </a:p>
      </dgm:t>
    </dgm:pt>
    <dgm:pt modelId="{176FA7CE-F22E-4C58-854E-9D1832CEA7E0}" type="parTrans" cxnId="{C60E1095-3E44-4137-A7A5-65FC9798609A}">
      <dgm:prSet/>
      <dgm:spPr/>
      <dgm:t>
        <a:bodyPr/>
        <a:lstStyle/>
        <a:p>
          <a:endParaRPr lang="ru-RU"/>
        </a:p>
      </dgm:t>
    </dgm:pt>
    <dgm:pt modelId="{D14B7300-1620-48D2-B945-C8B0413E68AD}" type="sibTrans" cxnId="{C60E1095-3E44-4137-A7A5-65FC9798609A}">
      <dgm:prSet/>
      <dgm:spPr/>
      <dgm:t>
        <a:bodyPr/>
        <a:lstStyle/>
        <a:p>
          <a:endParaRPr lang="ru-RU"/>
        </a:p>
      </dgm:t>
    </dgm:pt>
    <dgm:pt modelId="{C407B421-8931-4A98-886F-E188004B3617}">
      <dgm:prSet phldrT="[Текст]" custT="1"/>
      <dgm:spPr/>
      <dgm:t>
        <a:bodyPr/>
        <a:lstStyle/>
        <a:p>
          <a:r>
            <a:rPr lang="ru-RU" sz="3600" dirty="0" smtClean="0">
              <a:latin typeface="Arial Black" panose="020B0A04020102020204" pitchFamily="34" charset="0"/>
            </a:rPr>
            <a:t>к пристан</a:t>
          </a:r>
          <a:r>
            <a:rPr lang="ru-RU" sz="3600" dirty="0" smtClean="0">
              <a:solidFill>
                <a:srgbClr val="FF0000"/>
              </a:solidFill>
              <a:latin typeface="Arial Black" panose="020B0A04020102020204" pitchFamily="34" charset="0"/>
            </a:rPr>
            <a:t>и</a:t>
          </a:r>
          <a:endParaRPr lang="ru-RU" sz="3600" dirty="0">
            <a:latin typeface="Arial Black" panose="020B0A04020102020204" pitchFamily="34" charset="0"/>
          </a:endParaRPr>
        </a:p>
      </dgm:t>
    </dgm:pt>
    <dgm:pt modelId="{385F3CD8-E5E1-4D1E-A479-497BC18EF504}" type="parTrans" cxnId="{85426E5F-FE96-4DB0-851F-1F5B239B9C7A}">
      <dgm:prSet/>
      <dgm:spPr/>
      <dgm:t>
        <a:bodyPr/>
        <a:lstStyle/>
        <a:p>
          <a:endParaRPr lang="ru-RU"/>
        </a:p>
      </dgm:t>
    </dgm:pt>
    <dgm:pt modelId="{F4F49AD4-0EDD-4038-A37A-E5136CC91321}" type="sibTrans" cxnId="{85426E5F-FE96-4DB0-851F-1F5B239B9C7A}">
      <dgm:prSet/>
      <dgm:spPr/>
      <dgm:t>
        <a:bodyPr/>
        <a:lstStyle/>
        <a:p>
          <a:endParaRPr lang="ru-RU"/>
        </a:p>
      </dgm:t>
    </dgm:pt>
    <dgm:pt modelId="{8803A5A4-E42B-43C8-9A6A-5EEE3AFC7FC1}">
      <dgm:prSet phldrT="[Текст]" custT="1"/>
      <dgm:spPr/>
      <dgm:t>
        <a:bodyPr/>
        <a:lstStyle/>
        <a:p>
          <a:r>
            <a:rPr lang="ru-RU" sz="3600" dirty="0" smtClean="0">
              <a:latin typeface="Arial Black" panose="020B0A04020102020204" pitchFamily="34" charset="0"/>
            </a:rPr>
            <a:t>к дочер</a:t>
          </a:r>
          <a:r>
            <a:rPr lang="ru-RU" sz="3600" dirty="0" smtClean="0">
              <a:solidFill>
                <a:srgbClr val="FF0000"/>
              </a:solidFill>
              <a:latin typeface="Arial Black" panose="020B0A04020102020204" pitchFamily="34" charset="0"/>
            </a:rPr>
            <a:t>и</a:t>
          </a:r>
          <a:endParaRPr lang="ru-RU" sz="3600" dirty="0">
            <a:latin typeface="Arial Black" panose="020B0A04020102020204" pitchFamily="34" charset="0"/>
          </a:endParaRPr>
        </a:p>
      </dgm:t>
    </dgm:pt>
    <dgm:pt modelId="{572CBAE6-DA87-46ED-A3CA-4EDFF70A78DA}" type="parTrans" cxnId="{B1D42CC0-BED4-49B5-B97A-C0E704553BD9}">
      <dgm:prSet/>
      <dgm:spPr/>
      <dgm:t>
        <a:bodyPr/>
        <a:lstStyle/>
        <a:p>
          <a:endParaRPr lang="ru-RU"/>
        </a:p>
      </dgm:t>
    </dgm:pt>
    <dgm:pt modelId="{3DC964BB-4152-497C-9B1D-458B4327FAF6}" type="sibTrans" cxnId="{B1D42CC0-BED4-49B5-B97A-C0E704553BD9}">
      <dgm:prSet/>
      <dgm:spPr/>
      <dgm:t>
        <a:bodyPr/>
        <a:lstStyle/>
        <a:p>
          <a:endParaRPr lang="ru-RU"/>
        </a:p>
      </dgm:t>
    </dgm:pt>
    <dgm:pt modelId="{919F9627-2BD0-44E5-B5FE-723595F5D897}" type="pres">
      <dgm:prSet presAssocID="{A9221127-CE48-4923-852B-B6A3FAA407FC}" presName="Name0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3E997FB3-1508-463B-BD06-0D8FF13DCC79}" type="pres">
      <dgm:prSet presAssocID="{D3666768-0AAB-454E-A672-95B9624E0E79}" presName="root1" presStyleCnt="0"/>
      <dgm:spPr/>
    </dgm:pt>
    <dgm:pt modelId="{F83E9260-D843-4687-93FB-5B1470293213}" type="pres">
      <dgm:prSet presAssocID="{D3666768-0AAB-454E-A672-95B9624E0E79}" presName="LevelOneTextNode" presStyleLbl="node0" presStyleIdx="0" presStyleCnt="1" custAng="5400000" custScaleY="85825" custLinFactNeighborX="-31900" custLinFactNeighborY="25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00C2EE24-3EAF-49A9-94B1-0388AF14F0F5}" type="pres">
      <dgm:prSet presAssocID="{D3666768-0AAB-454E-A672-95B9624E0E79}" presName="level2hierChild" presStyleCnt="0"/>
      <dgm:spPr/>
    </dgm:pt>
    <dgm:pt modelId="{9142C7F7-4F83-4B4B-A580-184C8C0B9D51}" type="pres">
      <dgm:prSet presAssocID="{176FA7CE-F22E-4C58-854E-9D1832CEA7E0}" presName="conn2-1" presStyleLbl="parChTrans1D2" presStyleIdx="0" presStyleCnt="3"/>
      <dgm:spPr/>
      <dgm:t>
        <a:bodyPr/>
        <a:lstStyle/>
        <a:p>
          <a:endParaRPr lang="ru-RU"/>
        </a:p>
      </dgm:t>
    </dgm:pt>
    <dgm:pt modelId="{91A19455-B527-41CD-91FA-177B000B30D7}" type="pres">
      <dgm:prSet presAssocID="{176FA7CE-F22E-4C58-854E-9D1832CEA7E0}" presName="connTx" presStyleLbl="parChTrans1D2" presStyleIdx="0" presStyleCnt="3"/>
      <dgm:spPr/>
      <dgm:t>
        <a:bodyPr/>
        <a:lstStyle/>
        <a:p>
          <a:endParaRPr lang="ru-RU"/>
        </a:p>
      </dgm:t>
    </dgm:pt>
    <dgm:pt modelId="{CD3B978A-B2FD-4114-A336-49B8C0EA62D9}" type="pres">
      <dgm:prSet presAssocID="{83263533-D49A-4E0B-A93C-326A9FC5440C}" presName="root2" presStyleCnt="0"/>
      <dgm:spPr/>
    </dgm:pt>
    <dgm:pt modelId="{1D5C8F81-8E91-4FF5-B111-2BF2AB943592}" type="pres">
      <dgm:prSet presAssocID="{83263533-D49A-4E0B-A93C-326A9FC5440C}" presName="LevelTwoTextNode" presStyleLbl="node2" presStyleIdx="0" presStyleCnt="3" custScaleX="125450" custLinFactNeighborX="73090" custLinFactNeighborY="-218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BB329456-222A-4CC0-B2D7-6E7352D328F6}" type="pres">
      <dgm:prSet presAssocID="{83263533-D49A-4E0B-A93C-326A9FC5440C}" presName="level3hierChild" presStyleCnt="0"/>
      <dgm:spPr/>
    </dgm:pt>
    <dgm:pt modelId="{A4BF186B-F9CC-48CD-A608-105C37D5A5BD}" type="pres">
      <dgm:prSet presAssocID="{385F3CD8-E5E1-4D1E-A479-497BC18EF504}" presName="conn2-1" presStyleLbl="parChTrans1D2" presStyleIdx="1" presStyleCnt="3"/>
      <dgm:spPr/>
      <dgm:t>
        <a:bodyPr/>
        <a:lstStyle/>
        <a:p>
          <a:endParaRPr lang="ru-RU"/>
        </a:p>
      </dgm:t>
    </dgm:pt>
    <dgm:pt modelId="{0540E221-58D8-4F50-9D5C-285BBD9A4207}" type="pres">
      <dgm:prSet presAssocID="{385F3CD8-E5E1-4D1E-A479-497BC18EF504}" presName="connTx" presStyleLbl="parChTrans1D2" presStyleIdx="1" presStyleCnt="3"/>
      <dgm:spPr/>
      <dgm:t>
        <a:bodyPr/>
        <a:lstStyle/>
        <a:p>
          <a:endParaRPr lang="ru-RU"/>
        </a:p>
      </dgm:t>
    </dgm:pt>
    <dgm:pt modelId="{1526DEF1-67B8-464D-8530-166DBFA9F1E5}" type="pres">
      <dgm:prSet presAssocID="{C407B421-8931-4A98-886F-E188004B3617}" presName="root2" presStyleCnt="0"/>
      <dgm:spPr/>
    </dgm:pt>
    <dgm:pt modelId="{20DCC5A7-3957-4213-B7AA-D96B4D5B3932}" type="pres">
      <dgm:prSet presAssocID="{C407B421-8931-4A98-886F-E188004B3617}" presName="LevelTwoTextNode" presStyleLbl="node2" presStyleIdx="1" presStyleCnt="3" custScaleX="122689" custLinFactNeighborX="98678" custLinFactNeighborY="543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B3B915B2-CED7-41C1-88EE-E34647AF28FF}" type="pres">
      <dgm:prSet presAssocID="{C407B421-8931-4A98-886F-E188004B3617}" presName="level3hierChild" presStyleCnt="0"/>
      <dgm:spPr/>
    </dgm:pt>
    <dgm:pt modelId="{89AB2AB2-3C6A-4AC0-89C4-B292B7F7EE90}" type="pres">
      <dgm:prSet presAssocID="{572CBAE6-DA87-46ED-A3CA-4EDFF70A78DA}" presName="conn2-1" presStyleLbl="parChTrans1D2" presStyleIdx="2" presStyleCnt="3"/>
      <dgm:spPr/>
      <dgm:t>
        <a:bodyPr/>
        <a:lstStyle/>
        <a:p>
          <a:endParaRPr lang="ru-RU"/>
        </a:p>
      </dgm:t>
    </dgm:pt>
    <dgm:pt modelId="{ECBD1FF9-A20C-4CD3-991E-FFB4D1D55E62}" type="pres">
      <dgm:prSet presAssocID="{572CBAE6-DA87-46ED-A3CA-4EDFF70A78DA}" presName="connTx" presStyleLbl="parChTrans1D2" presStyleIdx="2" presStyleCnt="3"/>
      <dgm:spPr/>
      <dgm:t>
        <a:bodyPr/>
        <a:lstStyle/>
        <a:p>
          <a:endParaRPr lang="ru-RU"/>
        </a:p>
      </dgm:t>
    </dgm:pt>
    <dgm:pt modelId="{DBDAC9A4-5D43-407A-BBBA-D3129B2D22CB}" type="pres">
      <dgm:prSet presAssocID="{8803A5A4-E42B-43C8-9A6A-5EEE3AFC7FC1}" presName="root2" presStyleCnt="0"/>
      <dgm:spPr/>
    </dgm:pt>
    <dgm:pt modelId="{0DF324E9-D97E-43E6-AE5B-2D3756BFFE05}" type="pres">
      <dgm:prSet presAssocID="{8803A5A4-E42B-43C8-9A6A-5EEE3AFC7FC1}" presName="LevelTwoTextNode" presStyleLbl="node2" presStyleIdx="2" presStyleCnt="3" custScaleX="139292" custLinFactX="24266" custLinFactNeighborX="100000" custLinFactNeighborY="6488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2CB017BC-E45F-460C-8E0E-93C59E57D470}" type="pres">
      <dgm:prSet presAssocID="{8803A5A4-E42B-43C8-9A6A-5EEE3AFC7FC1}" presName="level3hierChild" presStyleCnt="0"/>
      <dgm:spPr/>
    </dgm:pt>
  </dgm:ptLst>
  <dgm:cxnLst>
    <dgm:cxn modelId="{08DD1BE1-570A-4819-9AB0-5E03B96C09D5}" type="presOf" srcId="{8803A5A4-E42B-43C8-9A6A-5EEE3AFC7FC1}" destId="{0DF324E9-D97E-43E6-AE5B-2D3756BFFE05}" srcOrd="0" destOrd="0" presId="urn:microsoft.com/office/officeart/2008/layout/HorizontalMultiLevelHierarchy"/>
    <dgm:cxn modelId="{9B030DE5-57C0-491E-BA2B-39241A25394E}" type="presOf" srcId="{A9221127-CE48-4923-852B-B6A3FAA407FC}" destId="{919F9627-2BD0-44E5-B5FE-723595F5D897}" srcOrd="0" destOrd="0" presId="urn:microsoft.com/office/officeart/2008/layout/HorizontalMultiLevelHierarchy"/>
    <dgm:cxn modelId="{C60E1095-3E44-4137-A7A5-65FC9798609A}" srcId="{D3666768-0AAB-454E-A672-95B9624E0E79}" destId="{83263533-D49A-4E0B-A93C-326A9FC5440C}" srcOrd="0" destOrd="0" parTransId="{176FA7CE-F22E-4C58-854E-9D1832CEA7E0}" sibTransId="{D14B7300-1620-48D2-B945-C8B0413E68AD}"/>
    <dgm:cxn modelId="{B1D42CC0-BED4-49B5-B97A-C0E704553BD9}" srcId="{D3666768-0AAB-454E-A672-95B9624E0E79}" destId="{8803A5A4-E42B-43C8-9A6A-5EEE3AFC7FC1}" srcOrd="2" destOrd="0" parTransId="{572CBAE6-DA87-46ED-A3CA-4EDFF70A78DA}" sibTransId="{3DC964BB-4152-497C-9B1D-458B4327FAF6}"/>
    <dgm:cxn modelId="{EC2441A5-DAE2-4E99-8CEB-4CCC8BD7D18A}" type="presOf" srcId="{C407B421-8931-4A98-886F-E188004B3617}" destId="{20DCC5A7-3957-4213-B7AA-D96B4D5B3932}" srcOrd="0" destOrd="0" presId="urn:microsoft.com/office/officeart/2008/layout/HorizontalMultiLevelHierarchy"/>
    <dgm:cxn modelId="{24B1D4E6-E817-4B09-800D-B8314A899E1D}" type="presOf" srcId="{385F3CD8-E5E1-4D1E-A479-497BC18EF504}" destId="{0540E221-58D8-4F50-9D5C-285BBD9A4207}" srcOrd="1" destOrd="0" presId="urn:microsoft.com/office/officeart/2008/layout/HorizontalMultiLevelHierarchy"/>
    <dgm:cxn modelId="{F400EFF8-F624-4B86-8EC1-1CE0A40DAF28}" type="presOf" srcId="{176FA7CE-F22E-4C58-854E-9D1832CEA7E0}" destId="{9142C7F7-4F83-4B4B-A580-184C8C0B9D51}" srcOrd="0" destOrd="0" presId="urn:microsoft.com/office/officeart/2008/layout/HorizontalMultiLevelHierarchy"/>
    <dgm:cxn modelId="{C7990F50-E047-489C-B99D-8E8F26D885B2}" type="presOf" srcId="{83263533-D49A-4E0B-A93C-326A9FC5440C}" destId="{1D5C8F81-8E91-4FF5-B111-2BF2AB943592}" srcOrd="0" destOrd="0" presId="urn:microsoft.com/office/officeart/2008/layout/HorizontalMultiLevelHierarchy"/>
    <dgm:cxn modelId="{55FE48AD-EBA7-495E-83FC-B2455B00A38C}" type="presOf" srcId="{572CBAE6-DA87-46ED-A3CA-4EDFF70A78DA}" destId="{ECBD1FF9-A20C-4CD3-991E-FFB4D1D55E62}" srcOrd="1" destOrd="0" presId="urn:microsoft.com/office/officeart/2008/layout/HorizontalMultiLevelHierarchy"/>
    <dgm:cxn modelId="{85426E5F-FE96-4DB0-851F-1F5B239B9C7A}" srcId="{D3666768-0AAB-454E-A672-95B9624E0E79}" destId="{C407B421-8931-4A98-886F-E188004B3617}" srcOrd="1" destOrd="0" parTransId="{385F3CD8-E5E1-4D1E-A479-497BC18EF504}" sibTransId="{F4F49AD4-0EDD-4038-A37A-E5136CC91321}"/>
    <dgm:cxn modelId="{ABC42E8D-78FE-426C-B21D-0F80BD68F619}" srcId="{A9221127-CE48-4923-852B-B6A3FAA407FC}" destId="{D3666768-0AAB-454E-A672-95B9624E0E79}" srcOrd="0" destOrd="0" parTransId="{3CD4048B-6899-4706-88E6-0FE4027BD0AC}" sibTransId="{42705556-49E5-44B4-A2E3-25EEB47F6AEE}"/>
    <dgm:cxn modelId="{CAFABED1-C1C7-4D1C-B013-21856337A5C2}" type="presOf" srcId="{D3666768-0AAB-454E-A672-95B9624E0E79}" destId="{F83E9260-D843-4687-93FB-5B1470293213}" srcOrd="0" destOrd="0" presId="urn:microsoft.com/office/officeart/2008/layout/HorizontalMultiLevelHierarchy"/>
    <dgm:cxn modelId="{4F8FDB62-2A54-4570-93E8-3BC5C9BD8BF9}" type="presOf" srcId="{572CBAE6-DA87-46ED-A3CA-4EDFF70A78DA}" destId="{89AB2AB2-3C6A-4AC0-89C4-B292B7F7EE90}" srcOrd="0" destOrd="0" presId="urn:microsoft.com/office/officeart/2008/layout/HorizontalMultiLevelHierarchy"/>
    <dgm:cxn modelId="{41503323-CAD4-4481-B2EA-9A564E9D513E}" type="presOf" srcId="{385F3CD8-E5E1-4D1E-A479-497BC18EF504}" destId="{A4BF186B-F9CC-48CD-A608-105C37D5A5BD}" srcOrd="0" destOrd="0" presId="urn:microsoft.com/office/officeart/2008/layout/HorizontalMultiLevelHierarchy"/>
    <dgm:cxn modelId="{CB2DF858-FC77-481A-90E1-252D5013E023}" type="presOf" srcId="{176FA7CE-F22E-4C58-854E-9D1832CEA7E0}" destId="{91A19455-B527-41CD-91FA-177B000B30D7}" srcOrd="1" destOrd="0" presId="urn:microsoft.com/office/officeart/2008/layout/HorizontalMultiLevelHierarchy"/>
    <dgm:cxn modelId="{5A3DEFE6-542F-41C0-A679-8829D6D9ACE6}" type="presParOf" srcId="{919F9627-2BD0-44E5-B5FE-723595F5D897}" destId="{3E997FB3-1508-463B-BD06-0D8FF13DCC79}" srcOrd="0" destOrd="0" presId="urn:microsoft.com/office/officeart/2008/layout/HorizontalMultiLevelHierarchy"/>
    <dgm:cxn modelId="{2AF45127-2F9B-49D3-8A98-5AEEF3F53F35}" type="presParOf" srcId="{3E997FB3-1508-463B-BD06-0D8FF13DCC79}" destId="{F83E9260-D843-4687-93FB-5B1470293213}" srcOrd="0" destOrd="0" presId="urn:microsoft.com/office/officeart/2008/layout/HorizontalMultiLevelHierarchy"/>
    <dgm:cxn modelId="{49157B81-87A4-427F-BCFB-3230E323C38E}" type="presParOf" srcId="{3E997FB3-1508-463B-BD06-0D8FF13DCC79}" destId="{00C2EE24-3EAF-49A9-94B1-0388AF14F0F5}" srcOrd="1" destOrd="0" presId="urn:microsoft.com/office/officeart/2008/layout/HorizontalMultiLevelHierarchy"/>
    <dgm:cxn modelId="{718E49D4-27FA-4832-B451-6C09D8466065}" type="presParOf" srcId="{00C2EE24-3EAF-49A9-94B1-0388AF14F0F5}" destId="{9142C7F7-4F83-4B4B-A580-184C8C0B9D51}" srcOrd="0" destOrd="0" presId="urn:microsoft.com/office/officeart/2008/layout/HorizontalMultiLevelHierarchy"/>
    <dgm:cxn modelId="{D516EA9F-5E19-457E-AFC2-9FB9C58163C1}" type="presParOf" srcId="{9142C7F7-4F83-4B4B-A580-184C8C0B9D51}" destId="{91A19455-B527-41CD-91FA-177B000B30D7}" srcOrd="0" destOrd="0" presId="urn:microsoft.com/office/officeart/2008/layout/HorizontalMultiLevelHierarchy"/>
    <dgm:cxn modelId="{DE2390F2-9B3E-4DD9-98CF-9641293AC649}" type="presParOf" srcId="{00C2EE24-3EAF-49A9-94B1-0388AF14F0F5}" destId="{CD3B978A-B2FD-4114-A336-49B8C0EA62D9}" srcOrd="1" destOrd="0" presId="urn:microsoft.com/office/officeart/2008/layout/HorizontalMultiLevelHierarchy"/>
    <dgm:cxn modelId="{D65DD227-5ADB-449D-A279-75F71184DCB8}" type="presParOf" srcId="{CD3B978A-B2FD-4114-A336-49B8C0EA62D9}" destId="{1D5C8F81-8E91-4FF5-B111-2BF2AB943592}" srcOrd="0" destOrd="0" presId="urn:microsoft.com/office/officeart/2008/layout/HorizontalMultiLevelHierarchy"/>
    <dgm:cxn modelId="{236C9B26-5830-40A0-BBE6-A50369A5C193}" type="presParOf" srcId="{CD3B978A-B2FD-4114-A336-49B8C0EA62D9}" destId="{BB329456-222A-4CC0-B2D7-6E7352D328F6}" srcOrd="1" destOrd="0" presId="urn:microsoft.com/office/officeart/2008/layout/HorizontalMultiLevelHierarchy"/>
    <dgm:cxn modelId="{74AB7481-7115-4087-B49A-E7266C9A8E7D}" type="presParOf" srcId="{00C2EE24-3EAF-49A9-94B1-0388AF14F0F5}" destId="{A4BF186B-F9CC-48CD-A608-105C37D5A5BD}" srcOrd="2" destOrd="0" presId="urn:microsoft.com/office/officeart/2008/layout/HorizontalMultiLevelHierarchy"/>
    <dgm:cxn modelId="{FA0E7926-3125-4A1E-96CB-E209D96F4195}" type="presParOf" srcId="{A4BF186B-F9CC-48CD-A608-105C37D5A5BD}" destId="{0540E221-58D8-4F50-9D5C-285BBD9A4207}" srcOrd="0" destOrd="0" presId="urn:microsoft.com/office/officeart/2008/layout/HorizontalMultiLevelHierarchy"/>
    <dgm:cxn modelId="{FF115294-B230-4F72-B918-E40E062FC138}" type="presParOf" srcId="{00C2EE24-3EAF-49A9-94B1-0388AF14F0F5}" destId="{1526DEF1-67B8-464D-8530-166DBFA9F1E5}" srcOrd="3" destOrd="0" presId="urn:microsoft.com/office/officeart/2008/layout/HorizontalMultiLevelHierarchy"/>
    <dgm:cxn modelId="{8D6F8B41-D986-4841-A39A-12C55EABA7E8}" type="presParOf" srcId="{1526DEF1-67B8-464D-8530-166DBFA9F1E5}" destId="{20DCC5A7-3957-4213-B7AA-D96B4D5B3932}" srcOrd="0" destOrd="0" presId="urn:microsoft.com/office/officeart/2008/layout/HorizontalMultiLevelHierarchy"/>
    <dgm:cxn modelId="{BE637060-D80B-4F6C-9801-1FEAE2869DA2}" type="presParOf" srcId="{1526DEF1-67B8-464D-8530-166DBFA9F1E5}" destId="{B3B915B2-CED7-41C1-88EE-E34647AF28FF}" srcOrd="1" destOrd="0" presId="urn:microsoft.com/office/officeart/2008/layout/HorizontalMultiLevelHierarchy"/>
    <dgm:cxn modelId="{6D586211-501D-48F3-8A09-6C130FD1D655}" type="presParOf" srcId="{00C2EE24-3EAF-49A9-94B1-0388AF14F0F5}" destId="{89AB2AB2-3C6A-4AC0-89C4-B292B7F7EE90}" srcOrd="4" destOrd="0" presId="urn:microsoft.com/office/officeart/2008/layout/HorizontalMultiLevelHierarchy"/>
    <dgm:cxn modelId="{A95808DC-D539-4389-9D2F-6B6033DB73D4}" type="presParOf" srcId="{89AB2AB2-3C6A-4AC0-89C4-B292B7F7EE90}" destId="{ECBD1FF9-A20C-4CD3-991E-FFB4D1D55E62}" srcOrd="0" destOrd="0" presId="urn:microsoft.com/office/officeart/2008/layout/HorizontalMultiLevelHierarchy"/>
    <dgm:cxn modelId="{3C7D10C3-A0C2-433D-8D04-9E16AE257B16}" type="presParOf" srcId="{00C2EE24-3EAF-49A9-94B1-0388AF14F0F5}" destId="{DBDAC9A4-5D43-407A-BBBA-D3129B2D22CB}" srcOrd="5" destOrd="0" presId="urn:microsoft.com/office/officeart/2008/layout/HorizontalMultiLevelHierarchy"/>
    <dgm:cxn modelId="{DE8747A9-5672-49A0-A0FB-E07326815180}" type="presParOf" srcId="{DBDAC9A4-5D43-407A-BBBA-D3129B2D22CB}" destId="{0DF324E9-D97E-43E6-AE5B-2D3756BFFE05}" srcOrd="0" destOrd="0" presId="urn:microsoft.com/office/officeart/2008/layout/HorizontalMultiLevelHierarchy"/>
    <dgm:cxn modelId="{D402EE08-B60A-4415-A060-7C390BAAF336}" type="presParOf" srcId="{DBDAC9A4-5D43-407A-BBBA-D3129B2D22CB}" destId="{2CB017BC-E45F-460C-8E0E-93C59E57D470}" srcOrd="1" destOrd="0" presId="urn:microsoft.com/office/officeart/2008/layout/HorizontalMultiLevelHierarchy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9AB2AB2-3C6A-4AC0-89C4-B292B7F7EE90}">
      <dsp:nvSpPr>
        <dsp:cNvPr id="0" name=""/>
        <dsp:cNvSpPr/>
      </dsp:nvSpPr>
      <dsp:spPr>
        <a:xfrm>
          <a:off x="2832618" y="2042281"/>
          <a:ext cx="3059633" cy="145591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1529816" y="0"/>
              </a:lnTo>
              <a:lnTo>
                <a:pt x="1529816" y="1455918"/>
              </a:lnTo>
              <a:lnTo>
                <a:pt x="3059633" y="1455918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300" kern="1200"/>
        </a:p>
      </dsp:txBody>
      <dsp:txXfrm>
        <a:off x="4277725" y="2685531"/>
        <a:ext cx="169418" cy="169418"/>
      </dsp:txXfrm>
    </dsp:sp>
    <dsp:sp modelId="{A4BF186B-F9CC-48CD-A608-105C37D5A5BD}">
      <dsp:nvSpPr>
        <dsp:cNvPr id="0" name=""/>
        <dsp:cNvSpPr/>
      </dsp:nvSpPr>
      <dsp:spPr>
        <a:xfrm>
          <a:off x="2832618" y="1996561"/>
          <a:ext cx="3059633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1529816" y="45720"/>
              </a:lnTo>
              <a:lnTo>
                <a:pt x="1529816" y="77397"/>
              </a:lnTo>
              <a:lnTo>
                <a:pt x="3059633" y="77397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200" kern="1200"/>
        </a:p>
      </dsp:txBody>
      <dsp:txXfrm>
        <a:off x="4285939" y="1965786"/>
        <a:ext cx="152989" cy="152989"/>
      </dsp:txXfrm>
    </dsp:sp>
    <dsp:sp modelId="{9142C7F7-4F83-4B4B-A580-184C8C0B9D51}">
      <dsp:nvSpPr>
        <dsp:cNvPr id="0" name=""/>
        <dsp:cNvSpPr/>
      </dsp:nvSpPr>
      <dsp:spPr>
        <a:xfrm>
          <a:off x="2832618" y="1049928"/>
          <a:ext cx="2603995" cy="992353"/>
        </a:xfrm>
        <a:custGeom>
          <a:avLst/>
          <a:gdLst/>
          <a:ahLst/>
          <a:cxnLst/>
          <a:rect l="0" t="0" r="0" b="0"/>
          <a:pathLst>
            <a:path>
              <a:moveTo>
                <a:pt x="0" y="992353"/>
              </a:moveTo>
              <a:lnTo>
                <a:pt x="1301997" y="992353"/>
              </a:lnTo>
              <a:lnTo>
                <a:pt x="1301997" y="0"/>
              </a:lnTo>
              <a:lnTo>
                <a:pt x="2603995" y="0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100" kern="1200"/>
        </a:p>
      </dsp:txBody>
      <dsp:txXfrm>
        <a:off x="4064948" y="1476438"/>
        <a:ext cx="139333" cy="139333"/>
      </dsp:txXfrm>
    </dsp:sp>
    <dsp:sp modelId="{F83E9260-D843-4687-93FB-5B1470293213}">
      <dsp:nvSpPr>
        <dsp:cNvPr id="0" name=""/>
        <dsp:cNvSpPr/>
      </dsp:nvSpPr>
      <dsp:spPr>
        <a:xfrm>
          <a:off x="702574" y="1656201"/>
          <a:ext cx="3487928" cy="77216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600" kern="1200" dirty="0" smtClean="0">
              <a:latin typeface="Arial Black" panose="020B0A04020102020204" pitchFamily="34" charset="0"/>
            </a:rPr>
            <a:t>Подходил</a:t>
          </a:r>
          <a:endParaRPr lang="ru-RU" sz="3600" kern="1200" dirty="0">
            <a:latin typeface="Arial Black" panose="020B0A04020102020204" pitchFamily="34" charset="0"/>
          </a:endParaRPr>
        </a:p>
      </dsp:txBody>
      <dsp:txXfrm>
        <a:off x="702574" y="1656201"/>
        <a:ext cx="3487928" cy="772160"/>
      </dsp:txXfrm>
    </dsp:sp>
    <dsp:sp modelId="{1D5C8F81-8E91-4FF5-B111-2BF2AB943592}">
      <dsp:nvSpPr>
        <dsp:cNvPr id="0" name=""/>
        <dsp:cNvSpPr/>
      </dsp:nvSpPr>
      <dsp:spPr>
        <a:xfrm>
          <a:off x="5436613" y="663848"/>
          <a:ext cx="2532684" cy="77216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600" kern="1200" dirty="0" smtClean="0">
              <a:latin typeface="Arial Black" panose="020B0A04020102020204" pitchFamily="34" charset="0"/>
            </a:rPr>
            <a:t>к </a:t>
          </a:r>
          <a:r>
            <a:rPr lang="ru-RU" sz="3600" kern="1200" dirty="0" err="1" smtClean="0">
              <a:latin typeface="Arial Black" panose="020B0A04020102020204" pitchFamily="34" charset="0"/>
            </a:rPr>
            <a:t>речк</a:t>
          </a:r>
          <a:r>
            <a:rPr lang="ru-RU" sz="3600" kern="1200" dirty="0" smtClean="0">
              <a:latin typeface="Arial Black" panose="020B0A04020102020204" pitchFamily="34" charset="0"/>
            </a:rPr>
            <a:t>..</a:t>
          </a:r>
          <a:endParaRPr lang="ru-RU" sz="3600" kern="1200" dirty="0">
            <a:latin typeface="Arial Black" panose="020B0A04020102020204" pitchFamily="34" charset="0"/>
          </a:endParaRPr>
        </a:p>
      </dsp:txBody>
      <dsp:txXfrm>
        <a:off x="5436613" y="663848"/>
        <a:ext cx="2532684" cy="772160"/>
      </dsp:txXfrm>
    </dsp:sp>
    <dsp:sp modelId="{20DCC5A7-3957-4213-B7AA-D96B4D5B3932}">
      <dsp:nvSpPr>
        <dsp:cNvPr id="0" name=""/>
        <dsp:cNvSpPr/>
      </dsp:nvSpPr>
      <dsp:spPr>
        <a:xfrm>
          <a:off x="5892251" y="1687879"/>
          <a:ext cx="2532684" cy="77216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600" kern="1200" dirty="0" smtClean="0">
              <a:latin typeface="Arial Black" panose="020B0A04020102020204" pitchFamily="34" charset="0"/>
            </a:rPr>
            <a:t>к парте.. </a:t>
          </a:r>
          <a:endParaRPr lang="ru-RU" sz="3600" kern="1200" dirty="0">
            <a:latin typeface="Arial Black" panose="020B0A04020102020204" pitchFamily="34" charset="0"/>
          </a:endParaRPr>
        </a:p>
      </dsp:txBody>
      <dsp:txXfrm>
        <a:off x="5892251" y="1687879"/>
        <a:ext cx="2532684" cy="772160"/>
      </dsp:txXfrm>
    </dsp:sp>
    <dsp:sp modelId="{0DF324E9-D97E-43E6-AE5B-2D3756BFFE05}">
      <dsp:nvSpPr>
        <dsp:cNvPr id="0" name=""/>
        <dsp:cNvSpPr/>
      </dsp:nvSpPr>
      <dsp:spPr>
        <a:xfrm>
          <a:off x="5892251" y="3112120"/>
          <a:ext cx="2532684" cy="77216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600" kern="1200" dirty="0" smtClean="0">
              <a:latin typeface="Arial Black" panose="020B0A04020102020204" pitchFamily="34" charset="0"/>
            </a:rPr>
            <a:t>к </a:t>
          </a:r>
          <a:r>
            <a:rPr lang="ru-RU" sz="3600" kern="1200" dirty="0" err="1" smtClean="0">
              <a:latin typeface="Arial Black" panose="020B0A04020102020204" pitchFamily="34" charset="0"/>
            </a:rPr>
            <a:t>дочк</a:t>
          </a:r>
          <a:r>
            <a:rPr lang="ru-RU" sz="3600" kern="1200" dirty="0" smtClean="0">
              <a:latin typeface="Arial Black" panose="020B0A04020102020204" pitchFamily="34" charset="0"/>
            </a:rPr>
            <a:t>..</a:t>
          </a:r>
          <a:endParaRPr lang="ru-RU" sz="3600" kern="1200" dirty="0">
            <a:latin typeface="Arial Black" panose="020B0A04020102020204" pitchFamily="34" charset="0"/>
          </a:endParaRPr>
        </a:p>
      </dsp:txBody>
      <dsp:txXfrm>
        <a:off x="5892251" y="3112120"/>
        <a:ext cx="2532684" cy="77216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9AB2AB2-3C6A-4AC0-89C4-B292B7F7EE90}">
      <dsp:nvSpPr>
        <dsp:cNvPr id="0" name=""/>
        <dsp:cNvSpPr/>
      </dsp:nvSpPr>
      <dsp:spPr>
        <a:xfrm>
          <a:off x="2832618" y="2042281"/>
          <a:ext cx="3059633" cy="145591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1529816" y="0"/>
              </a:lnTo>
              <a:lnTo>
                <a:pt x="1529816" y="1455918"/>
              </a:lnTo>
              <a:lnTo>
                <a:pt x="3059633" y="1455918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300" kern="1200"/>
        </a:p>
      </dsp:txBody>
      <dsp:txXfrm>
        <a:off x="4277725" y="2685531"/>
        <a:ext cx="169418" cy="169418"/>
      </dsp:txXfrm>
    </dsp:sp>
    <dsp:sp modelId="{A4BF186B-F9CC-48CD-A608-105C37D5A5BD}">
      <dsp:nvSpPr>
        <dsp:cNvPr id="0" name=""/>
        <dsp:cNvSpPr/>
      </dsp:nvSpPr>
      <dsp:spPr>
        <a:xfrm>
          <a:off x="2832618" y="1996561"/>
          <a:ext cx="3059633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1529816" y="45720"/>
              </a:lnTo>
              <a:lnTo>
                <a:pt x="1529816" y="77397"/>
              </a:lnTo>
              <a:lnTo>
                <a:pt x="3059633" y="77397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200" kern="1200"/>
        </a:p>
      </dsp:txBody>
      <dsp:txXfrm>
        <a:off x="4285939" y="1965786"/>
        <a:ext cx="152989" cy="152989"/>
      </dsp:txXfrm>
    </dsp:sp>
    <dsp:sp modelId="{9142C7F7-4F83-4B4B-A580-184C8C0B9D51}">
      <dsp:nvSpPr>
        <dsp:cNvPr id="0" name=""/>
        <dsp:cNvSpPr/>
      </dsp:nvSpPr>
      <dsp:spPr>
        <a:xfrm>
          <a:off x="2832618" y="1049928"/>
          <a:ext cx="2603995" cy="992353"/>
        </a:xfrm>
        <a:custGeom>
          <a:avLst/>
          <a:gdLst/>
          <a:ahLst/>
          <a:cxnLst/>
          <a:rect l="0" t="0" r="0" b="0"/>
          <a:pathLst>
            <a:path>
              <a:moveTo>
                <a:pt x="0" y="992353"/>
              </a:moveTo>
              <a:lnTo>
                <a:pt x="1301997" y="992353"/>
              </a:lnTo>
              <a:lnTo>
                <a:pt x="1301997" y="0"/>
              </a:lnTo>
              <a:lnTo>
                <a:pt x="2603995" y="0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100" kern="1200"/>
        </a:p>
      </dsp:txBody>
      <dsp:txXfrm>
        <a:off x="4064948" y="1476438"/>
        <a:ext cx="139333" cy="139333"/>
      </dsp:txXfrm>
    </dsp:sp>
    <dsp:sp modelId="{F83E9260-D843-4687-93FB-5B1470293213}">
      <dsp:nvSpPr>
        <dsp:cNvPr id="0" name=""/>
        <dsp:cNvSpPr/>
      </dsp:nvSpPr>
      <dsp:spPr>
        <a:xfrm>
          <a:off x="702574" y="1656201"/>
          <a:ext cx="3487928" cy="77216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600" kern="1200" dirty="0" smtClean="0">
              <a:latin typeface="Arial Black" panose="020B0A04020102020204" pitchFamily="34" charset="0"/>
            </a:rPr>
            <a:t>Подходил</a:t>
          </a:r>
          <a:endParaRPr lang="ru-RU" sz="3600" kern="1200" dirty="0">
            <a:latin typeface="Arial Black" panose="020B0A04020102020204" pitchFamily="34" charset="0"/>
          </a:endParaRPr>
        </a:p>
      </dsp:txBody>
      <dsp:txXfrm>
        <a:off x="702574" y="1656201"/>
        <a:ext cx="3487928" cy="772160"/>
      </dsp:txXfrm>
    </dsp:sp>
    <dsp:sp modelId="{1D5C8F81-8E91-4FF5-B111-2BF2AB943592}">
      <dsp:nvSpPr>
        <dsp:cNvPr id="0" name=""/>
        <dsp:cNvSpPr/>
      </dsp:nvSpPr>
      <dsp:spPr>
        <a:xfrm>
          <a:off x="5436613" y="663848"/>
          <a:ext cx="2532684" cy="77216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600" kern="1200" dirty="0" smtClean="0">
              <a:latin typeface="Arial Black" panose="020B0A04020102020204" pitchFamily="34" charset="0"/>
            </a:rPr>
            <a:t>к речк</a:t>
          </a:r>
          <a:r>
            <a:rPr lang="ru-RU" sz="3600" kern="1200" dirty="0" smtClean="0">
              <a:solidFill>
                <a:srgbClr val="FF0000"/>
              </a:solidFill>
              <a:latin typeface="Arial Black" panose="020B0A04020102020204" pitchFamily="34" charset="0"/>
            </a:rPr>
            <a:t>е</a:t>
          </a:r>
          <a:endParaRPr lang="ru-RU" sz="3600" kern="1200" dirty="0">
            <a:latin typeface="Arial Black" panose="020B0A04020102020204" pitchFamily="34" charset="0"/>
          </a:endParaRPr>
        </a:p>
      </dsp:txBody>
      <dsp:txXfrm>
        <a:off x="5436613" y="663848"/>
        <a:ext cx="2532684" cy="772160"/>
      </dsp:txXfrm>
    </dsp:sp>
    <dsp:sp modelId="{20DCC5A7-3957-4213-B7AA-D96B4D5B3932}">
      <dsp:nvSpPr>
        <dsp:cNvPr id="0" name=""/>
        <dsp:cNvSpPr/>
      </dsp:nvSpPr>
      <dsp:spPr>
        <a:xfrm>
          <a:off x="5892251" y="1687879"/>
          <a:ext cx="2532684" cy="77216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600" kern="1200" dirty="0" smtClean="0">
              <a:latin typeface="Arial Black" panose="020B0A04020102020204" pitchFamily="34" charset="0"/>
            </a:rPr>
            <a:t>к парт</a:t>
          </a:r>
          <a:r>
            <a:rPr lang="ru-RU" sz="3600" kern="1200" dirty="0" smtClean="0">
              <a:solidFill>
                <a:srgbClr val="FF0000"/>
              </a:solidFill>
              <a:latin typeface="Arial Black" panose="020B0A04020102020204" pitchFamily="34" charset="0"/>
            </a:rPr>
            <a:t>е</a:t>
          </a:r>
          <a:r>
            <a:rPr lang="ru-RU" sz="3600" kern="1200" dirty="0" smtClean="0">
              <a:latin typeface="Arial Black" panose="020B0A04020102020204" pitchFamily="34" charset="0"/>
            </a:rPr>
            <a:t> </a:t>
          </a:r>
          <a:endParaRPr lang="ru-RU" sz="3600" kern="1200" dirty="0">
            <a:latin typeface="Arial Black" panose="020B0A04020102020204" pitchFamily="34" charset="0"/>
          </a:endParaRPr>
        </a:p>
      </dsp:txBody>
      <dsp:txXfrm>
        <a:off x="5892251" y="1687879"/>
        <a:ext cx="2532684" cy="772160"/>
      </dsp:txXfrm>
    </dsp:sp>
    <dsp:sp modelId="{0DF324E9-D97E-43E6-AE5B-2D3756BFFE05}">
      <dsp:nvSpPr>
        <dsp:cNvPr id="0" name=""/>
        <dsp:cNvSpPr/>
      </dsp:nvSpPr>
      <dsp:spPr>
        <a:xfrm>
          <a:off x="5892251" y="3112120"/>
          <a:ext cx="2532684" cy="77216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600" kern="1200" dirty="0" smtClean="0">
              <a:latin typeface="Arial Black" panose="020B0A04020102020204" pitchFamily="34" charset="0"/>
            </a:rPr>
            <a:t>к дочк</a:t>
          </a:r>
          <a:r>
            <a:rPr lang="ru-RU" sz="3600" kern="1200" dirty="0" smtClean="0">
              <a:solidFill>
                <a:srgbClr val="FF0000"/>
              </a:solidFill>
              <a:latin typeface="Arial Black" panose="020B0A04020102020204" pitchFamily="34" charset="0"/>
            </a:rPr>
            <a:t>е</a:t>
          </a:r>
          <a:endParaRPr lang="ru-RU" sz="3600" kern="1200" dirty="0">
            <a:latin typeface="Arial Black" panose="020B0A04020102020204" pitchFamily="34" charset="0"/>
          </a:endParaRPr>
        </a:p>
      </dsp:txBody>
      <dsp:txXfrm>
        <a:off x="5892251" y="3112120"/>
        <a:ext cx="2532684" cy="772160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9AB2AB2-3C6A-4AC0-89C4-B292B7F7EE90}">
      <dsp:nvSpPr>
        <dsp:cNvPr id="0" name=""/>
        <dsp:cNvSpPr/>
      </dsp:nvSpPr>
      <dsp:spPr>
        <a:xfrm>
          <a:off x="2832618" y="2042281"/>
          <a:ext cx="3059633" cy="145591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1529816" y="0"/>
              </a:lnTo>
              <a:lnTo>
                <a:pt x="1529816" y="1455918"/>
              </a:lnTo>
              <a:lnTo>
                <a:pt x="3059633" y="1455918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300" kern="1200"/>
        </a:p>
      </dsp:txBody>
      <dsp:txXfrm>
        <a:off x="4277725" y="2685531"/>
        <a:ext cx="169418" cy="169418"/>
      </dsp:txXfrm>
    </dsp:sp>
    <dsp:sp modelId="{A4BF186B-F9CC-48CD-A608-105C37D5A5BD}">
      <dsp:nvSpPr>
        <dsp:cNvPr id="0" name=""/>
        <dsp:cNvSpPr/>
      </dsp:nvSpPr>
      <dsp:spPr>
        <a:xfrm>
          <a:off x="2832618" y="1996561"/>
          <a:ext cx="3059633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1529816" y="45720"/>
              </a:lnTo>
              <a:lnTo>
                <a:pt x="1529816" y="77397"/>
              </a:lnTo>
              <a:lnTo>
                <a:pt x="3059633" y="77397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200" kern="1200"/>
        </a:p>
      </dsp:txBody>
      <dsp:txXfrm>
        <a:off x="4285939" y="1965786"/>
        <a:ext cx="152989" cy="152989"/>
      </dsp:txXfrm>
    </dsp:sp>
    <dsp:sp modelId="{9142C7F7-4F83-4B4B-A580-184C8C0B9D51}">
      <dsp:nvSpPr>
        <dsp:cNvPr id="0" name=""/>
        <dsp:cNvSpPr/>
      </dsp:nvSpPr>
      <dsp:spPr>
        <a:xfrm>
          <a:off x="2832618" y="1049928"/>
          <a:ext cx="2603995" cy="992353"/>
        </a:xfrm>
        <a:custGeom>
          <a:avLst/>
          <a:gdLst/>
          <a:ahLst/>
          <a:cxnLst/>
          <a:rect l="0" t="0" r="0" b="0"/>
          <a:pathLst>
            <a:path>
              <a:moveTo>
                <a:pt x="0" y="992353"/>
              </a:moveTo>
              <a:lnTo>
                <a:pt x="1301997" y="992353"/>
              </a:lnTo>
              <a:lnTo>
                <a:pt x="1301997" y="0"/>
              </a:lnTo>
              <a:lnTo>
                <a:pt x="2603995" y="0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100" kern="1200"/>
        </a:p>
      </dsp:txBody>
      <dsp:txXfrm>
        <a:off x="4064948" y="1476438"/>
        <a:ext cx="139333" cy="139333"/>
      </dsp:txXfrm>
    </dsp:sp>
    <dsp:sp modelId="{F83E9260-D843-4687-93FB-5B1470293213}">
      <dsp:nvSpPr>
        <dsp:cNvPr id="0" name=""/>
        <dsp:cNvSpPr/>
      </dsp:nvSpPr>
      <dsp:spPr>
        <a:xfrm>
          <a:off x="702574" y="1656201"/>
          <a:ext cx="3487928" cy="77216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600" kern="1200" dirty="0" smtClean="0">
              <a:latin typeface="Arial Black" panose="020B0A04020102020204" pitchFamily="34" charset="0"/>
            </a:rPr>
            <a:t>Идёт</a:t>
          </a:r>
          <a:endParaRPr lang="ru-RU" sz="3600" kern="1200" dirty="0">
            <a:latin typeface="Arial Black" panose="020B0A04020102020204" pitchFamily="34" charset="0"/>
          </a:endParaRPr>
        </a:p>
      </dsp:txBody>
      <dsp:txXfrm>
        <a:off x="702574" y="1656201"/>
        <a:ext cx="3487928" cy="772160"/>
      </dsp:txXfrm>
    </dsp:sp>
    <dsp:sp modelId="{1D5C8F81-8E91-4FF5-B111-2BF2AB943592}">
      <dsp:nvSpPr>
        <dsp:cNvPr id="0" name=""/>
        <dsp:cNvSpPr/>
      </dsp:nvSpPr>
      <dsp:spPr>
        <a:xfrm>
          <a:off x="5436613" y="663848"/>
          <a:ext cx="2532684" cy="77216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600" kern="1200" dirty="0" smtClean="0">
              <a:latin typeface="Arial Black" panose="020B0A04020102020204" pitchFamily="34" charset="0"/>
            </a:rPr>
            <a:t>к дерев..</a:t>
          </a:r>
          <a:endParaRPr lang="ru-RU" sz="3600" kern="1200" dirty="0">
            <a:latin typeface="Arial Black" panose="020B0A04020102020204" pitchFamily="34" charset="0"/>
          </a:endParaRPr>
        </a:p>
      </dsp:txBody>
      <dsp:txXfrm>
        <a:off x="5436613" y="663848"/>
        <a:ext cx="2532684" cy="772160"/>
      </dsp:txXfrm>
    </dsp:sp>
    <dsp:sp modelId="{20DCC5A7-3957-4213-B7AA-D96B4D5B3932}">
      <dsp:nvSpPr>
        <dsp:cNvPr id="0" name=""/>
        <dsp:cNvSpPr/>
      </dsp:nvSpPr>
      <dsp:spPr>
        <a:xfrm>
          <a:off x="5892251" y="1687879"/>
          <a:ext cx="2532684" cy="77216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600" kern="1200" dirty="0" smtClean="0">
              <a:latin typeface="Arial Black" panose="020B0A04020102020204" pitchFamily="34" charset="0"/>
            </a:rPr>
            <a:t>к класс..</a:t>
          </a:r>
          <a:endParaRPr lang="ru-RU" sz="3600" kern="1200" dirty="0">
            <a:latin typeface="Arial Black" panose="020B0A04020102020204" pitchFamily="34" charset="0"/>
          </a:endParaRPr>
        </a:p>
      </dsp:txBody>
      <dsp:txXfrm>
        <a:off x="5892251" y="1687879"/>
        <a:ext cx="2532684" cy="772160"/>
      </dsp:txXfrm>
    </dsp:sp>
    <dsp:sp modelId="{0DF324E9-D97E-43E6-AE5B-2D3756BFFE05}">
      <dsp:nvSpPr>
        <dsp:cNvPr id="0" name=""/>
        <dsp:cNvSpPr/>
      </dsp:nvSpPr>
      <dsp:spPr>
        <a:xfrm>
          <a:off x="5892251" y="3112120"/>
          <a:ext cx="2532684" cy="77216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600" kern="1200" dirty="0" smtClean="0">
              <a:latin typeface="Arial Black" panose="020B0A04020102020204" pitchFamily="34" charset="0"/>
            </a:rPr>
            <a:t>к  мор..</a:t>
          </a:r>
          <a:endParaRPr lang="ru-RU" sz="3600" kern="1200" dirty="0">
            <a:latin typeface="Arial Black" panose="020B0A04020102020204" pitchFamily="34" charset="0"/>
          </a:endParaRPr>
        </a:p>
      </dsp:txBody>
      <dsp:txXfrm>
        <a:off x="5892251" y="3112120"/>
        <a:ext cx="2532684" cy="772160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9AB2AB2-3C6A-4AC0-89C4-B292B7F7EE90}">
      <dsp:nvSpPr>
        <dsp:cNvPr id="0" name=""/>
        <dsp:cNvSpPr/>
      </dsp:nvSpPr>
      <dsp:spPr>
        <a:xfrm>
          <a:off x="2832618" y="2042281"/>
          <a:ext cx="3059633" cy="145591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1529816" y="0"/>
              </a:lnTo>
              <a:lnTo>
                <a:pt x="1529816" y="1455918"/>
              </a:lnTo>
              <a:lnTo>
                <a:pt x="3059633" y="1455918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300" kern="1200"/>
        </a:p>
      </dsp:txBody>
      <dsp:txXfrm>
        <a:off x="4277725" y="2685531"/>
        <a:ext cx="169418" cy="169418"/>
      </dsp:txXfrm>
    </dsp:sp>
    <dsp:sp modelId="{A4BF186B-F9CC-48CD-A608-105C37D5A5BD}">
      <dsp:nvSpPr>
        <dsp:cNvPr id="0" name=""/>
        <dsp:cNvSpPr/>
      </dsp:nvSpPr>
      <dsp:spPr>
        <a:xfrm>
          <a:off x="2832618" y="1996561"/>
          <a:ext cx="3059633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1529816" y="45720"/>
              </a:lnTo>
              <a:lnTo>
                <a:pt x="1529816" y="77397"/>
              </a:lnTo>
              <a:lnTo>
                <a:pt x="3059633" y="77397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200" kern="1200"/>
        </a:p>
      </dsp:txBody>
      <dsp:txXfrm>
        <a:off x="4285939" y="1965786"/>
        <a:ext cx="152989" cy="152989"/>
      </dsp:txXfrm>
    </dsp:sp>
    <dsp:sp modelId="{9142C7F7-4F83-4B4B-A580-184C8C0B9D51}">
      <dsp:nvSpPr>
        <dsp:cNvPr id="0" name=""/>
        <dsp:cNvSpPr/>
      </dsp:nvSpPr>
      <dsp:spPr>
        <a:xfrm>
          <a:off x="2832618" y="1049928"/>
          <a:ext cx="2603995" cy="992353"/>
        </a:xfrm>
        <a:custGeom>
          <a:avLst/>
          <a:gdLst/>
          <a:ahLst/>
          <a:cxnLst/>
          <a:rect l="0" t="0" r="0" b="0"/>
          <a:pathLst>
            <a:path>
              <a:moveTo>
                <a:pt x="0" y="992353"/>
              </a:moveTo>
              <a:lnTo>
                <a:pt x="1301997" y="992353"/>
              </a:lnTo>
              <a:lnTo>
                <a:pt x="1301997" y="0"/>
              </a:lnTo>
              <a:lnTo>
                <a:pt x="2603995" y="0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100" kern="1200"/>
        </a:p>
      </dsp:txBody>
      <dsp:txXfrm>
        <a:off x="4064948" y="1476438"/>
        <a:ext cx="139333" cy="139333"/>
      </dsp:txXfrm>
    </dsp:sp>
    <dsp:sp modelId="{F83E9260-D843-4687-93FB-5B1470293213}">
      <dsp:nvSpPr>
        <dsp:cNvPr id="0" name=""/>
        <dsp:cNvSpPr/>
      </dsp:nvSpPr>
      <dsp:spPr>
        <a:xfrm>
          <a:off x="702574" y="1656201"/>
          <a:ext cx="3487928" cy="77216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600" kern="1200" dirty="0" smtClean="0">
              <a:latin typeface="Arial Black" panose="020B0A04020102020204" pitchFamily="34" charset="0"/>
            </a:rPr>
            <a:t>Идёт</a:t>
          </a:r>
          <a:endParaRPr lang="ru-RU" sz="3600" kern="1200" dirty="0">
            <a:latin typeface="Arial Black" panose="020B0A04020102020204" pitchFamily="34" charset="0"/>
          </a:endParaRPr>
        </a:p>
      </dsp:txBody>
      <dsp:txXfrm>
        <a:off x="702574" y="1656201"/>
        <a:ext cx="3487928" cy="772160"/>
      </dsp:txXfrm>
    </dsp:sp>
    <dsp:sp modelId="{1D5C8F81-8E91-4FF5-B111-2BF2AB943592}">
      <dsp:nvSpPr>
        <dsp:cNvPr id="0" name=""/>
        <dsp:cNvSpPr/>
      </dsp:nvSpPr>
      <dsp:spPr>
        <a:xfrm>
          <a:off x="5436613" y="663848"/>
          <a:ext cx="2532684" cy="77216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600" kern="1200" dirty="0" smtClean="0">
              <a:latin typeface="Arial Black" panose="020B0A04020102020204" pitchFamily="34" charset="0"/>
            </a:rPr>
            <a:t>к дерев</a:t>
          </a:r>
          <a:r>
            <a:rPr lang="ru-RU" sz="3600" kern="1200" dirty="0" smtClean="0">
              <a:solidFill>
                <a:srgbClr val="FF0000"/>
              </a:solidFill>
              <a:latin typeface="Arial Black" panose="020B0A04020102020204" pitchFamily="34" charset="0"/>
            </a:rPr>
            <a:t>у</a:t>
          </a:r>
          <a:endParaRPr lang="ru-RU" sz="3600" kern="1200" dirty="0">
            <a:latin typeface="Arial Black" panose="020B0A04020102020204" pitchFamily="34" charset="0"/>
          </a:endParaRPr>
        </a:p>
      </dsp:txBody>
      <dsp:txXfrm>
        <a:off x="5436613" y="663848"/>
        <a:ext cx="2532684" cy="772160"/>
      </dsp:txXfrm>
    </dsp:sp>
    <dsp:sp modelId="{20DCC5A7-3957-4213-B7AA-D96B4D5B3932}">
      <dsp:nvSpPr>
        <dsp:cNvPr id="0" name=""/>
        <dsp:cNvSpPr/>
      </dsp:nvSpPr>
      <dsp:spPr>
        <a:xfrm>
          <a:off x="5892251" y="1687879"/>
          <a:ext cx="2532684" cy="77216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600" kern="1200" dirty="0" smtClean="0">
              <a:latin typeface="Arial Black" panose="020B0A04020102020204" pitchFamily="34" charset="0"/>
            </a:rPr>
            <a:t>к класс</a:t>
          </a:r>
          <a:r>
            <a:rPr lang="ru-RU" sz="3600" kern="1200" dirty="0" smtClean="0">
              <a:solidFill>
                <a:srgbClr val="FF0000"/>
              </a:solidFill>
              <a:latin typeface="Arial Black" panose="020B0A04020102020204" pitchFamily="34" charset="0"/>
            </a:rPr>
            <a:t>у</a:t>
          </a:r>
          <a:endParaRPr lang="ru-RU" sz="3600" kern="1200" dirty="0">
            <a:latin typeface="Arial Black" panose="020B0A04020102020204" pitchFamily="34" charset="0"/>
          </a:endParaRPr>
        </a:p>
      </dsp:txBody>
      <dsp:txXfrm>
        <a:off x="5892251" y="1687879"/>
        <a:ext cx="2532684" cy="772160"/>
      </dsp:txXfrm>
    </dsp:sp>
    <dsp:sp modelId="{0DF324E9-D97E-43E6-AE5B-2D3756BFFE05}">
      <dsp:nvSpPr>
        <dsp:cNvPr id="0" name=""/>
        <dsp:cNvSpPr/>
      </dsp:nvSpPr>
      <dsp:spPr>
        <a:xfrm>
          <a:off x="5892251" y="3112120"/>
          <a:ext cx="2532684" cy="77216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600" kern="1200" dirty="0" smtClean="0">
              <a:latin typeface="Arial Black" panose="020B0A04020102020204" pitchFamily="34" charset="0"/>
            </a:rPr>
            <a:t>к  мор</a:t>
          </a:r>
          <a:r>
            <a:rPr lang="ru-RU" sz="3600" kern="1200" dirty="0" smtClean="0">
              <a:solidFill>
                <a:srgbClr val="FF0000"/>
              </a:solidFill>
              <a:latin typeface="Arial Black" panose="020B0A04020102020204" pitchFamily="34" charset="0"/>
            </a:rPr>
            <a:t>ю</a:t>
          </a:r>
          <a:endParaRPr lang="ru-RU" sz="3600" kern="1200" dirty="0">
            <a:latin typeface="Arial Black" panose="020B0A04020102020204" pitchFamily="34" charset="0"/>
          </a:endParaRPr>
        </a:p>
      </dsp:txBody>
      <dsp:txXfrm>
        <a:off x="5892251" y="3112120"/>
        <a:ext cx="2532684" cy="772160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9AB2AB2-3C6A-4AC0-89C4-B292B7F7EE90}">
      <dsp:nvSpPr>
        <dsp:cNvPr id="0" name=""/>
        <dsp:cNvSpPr/>
      </dsp:nvSpPr>
      <dsp:spPr>
        <a:xfrm>
          <a:off x="2338711" y="2042261"/>
          <a:ext cx="2565283" cy="145307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1282641" y="0"/>
              </a:lnTo>
              <a:lnTo>
                <a:pt x="1282641" y="1453076"/>
              </a:lnTo>
              <a:lnTo>
                <a:pt x="2565283" y="1453076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100" kern="1200"/>
        </a:p>
      </dsp:txBody>
      <dsp:txXfrm>
        <a:off x="3547647" y="2695094"/>
        <a:ext cx="147411" cy="147411"/>
      </dsp:txXfrm>
    </dsp:sp>
    <dsp:sp modelId="{A4BF186B-F9CC-48CD-A608-105C37D5A5BD}">
      <dsp:nvSpPr>
        <dsp:cNvPr id="0" name=""/>
        <dsp:cNvSpPr/>
      </dsp:nvSpPr>
      <dsp:spPr>
        <a:xfrm>
          <a:off x="2338711" y="1996541"/>
          <a:ext cx="2984964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1492482" y="45720"/>
              </a:lnTo>
              <a:lnTo>
                <a:pt x="1492482" y="77335"/>
              </a:lnTo>
              <a:lnTo>
                <a:pt x="2984964" y="77335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100" kern="1200"/>
        </a:p>
      </dsp:txBody>
      <dsp:txXfrm>
        <a:off x="3756565" y="1967633"/>
        <a:ext cx="149256" cy="149256"/>
      </dsp:txXfrm>
    </dsp:sp>
    <dsp:sp modelId="{9142C7F7-4F83-4B4B-A580-184C8C0B9D51}">
      <dsp:nvSpPr>
        <dsp:cNvPr id="0" name=""/>
        <dsp:cNvSpPr/>
      </dsp:nvSpPr>
      <dsp:spPr>
        <a:xfrm>
          <a:off x="2338711" y="1051845"/>
          <a:ext cx="2598911" cy="990416"/>
        </a:xfrm>
        <a:custGeom>
          <a:avLst/>
          <a:gdLst/>
          <a:ahLst/>
          <a:cxnLst/>
          <a:rect l="0" t="0" r="0" b="0"/>
          <a:pathLst>
            <a:path>
              <a:moveTo>
                <a:pt x="0" y="990416"/>
              </a:moveTo>
              <a:lnTo>
                <a:pt x="1299455" y="990416"/>
              </a:lnTo>
              <a:lnTo>
                <a:pt x="1299455" y="0"/>
              </a:lnTo>
              <a:lnTo>
                <a:pt x="2598911" y="0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100" kern="1200"/>
        </a:p>
      </dsp:txBody>
      <dsp:txXfrm>
        <a:off x="3568636" y="1477522"/>
        <a:ext cx="139061" cy="139061"/>
      </dsp:txXfrm>
    </dsp:sp>
    <dsp:sp modelId="{F83E9260-D843-4687-93FB-5B1470293213}">
      <dsp:nvSpPr>
        <dsp:cNvPr id="0" name=""/>
        <dsp:cNvSpPr/>
      </dsp:nvSpPr>
      <dsp:spPr>
        <a:xfrm>
          <a:off x="212826" y="1656935"/>
          <a:ext cx="3481118" cy="77065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600" kern="1200" dirty="0" smtClean="0">
              <a:latin typeface="Arial Black" panose="020B0A04020102020204" pitchFamily="34" charset="0"/>
            </a:rPr>
            <a:t>Подошёл</a:t>
          </a:r>
          <a:endParaRPr lang="ru-RU" sz="3600" kern="1200" dirty="0">
            <a:latin typeface="Arial Black" panose="020B0A04020102020204" pitchFamily="34" charset="0"/>
          </a:endParaRPr>
        </a:p>
      </dsp:txBody>
      <dsp:txXfrm>
        <a:off x="212826" y="1656935"/>
        <a:ext cx="3481118" cy="770652"/>
      </dsp:txXfrm>
    </dsp:sp>
    <dsp:sp modelId="{1D5C8F81-8E91-4FF5-B111-2BF2AB943592}">
      <dsp:nvSpPr>
        <dsp:cNvPr id="0" name=""/>
        <dsp:cNvSpPr/>
      </dsp:nvSpPr>
      <dsp:spPr>
        <a:xfrm>
          <a:off x="4937623" y="666519"/>
          <a:ext cx="3171050" cy="77065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600" kern="1200" dirty="0" smtClean="0">
              <a:latin typeface="Arial Black" panose="020B0A04020102020204" pitchFamily="34" charset="0"/>
            </a:rPr>
            <a:t>к </a:t>
          </a:r>
          <a:r>
            <a:rPr lang="ru-RU" sz="3600" kern="1200" dirty="0" err="1" smtClean="0">
              <a:latin typeface="Arial Black" panose="020B0A04020102020204" pitchFamily="34" charset="0"/>
            </a:rPr>
            <a:t>площад</a:t>
          </a:r>
          <a:r>
            <a:rPr lang="ru-RU" sz="3600" kern="1200" dirty="0" smtClean="0">
              <a:latin typeface="Arial Black" panose="020B0A04020102020204" pitchFamily="34" charset="0"/>
            </a:rPr>
            <a:t>..</a:t>
          </a:r>
          <a:endParaRPr lang="ru-RU" sz="3600" kern="1200" dirty="0">
            <a:latin typeface="Arial Black" panose="020B0A04020102020204" pitchFamily="34" charset="0"/>
          </a:endParaRPr>
        </a:p>
      </dsp:txBody>
      <dsp:txXfrm>
        <a:off x="4937623" y="666519"/>
        <a:ext cx="3171050" cy="770652"/>
      </dsp:txXfrm>
    </dsp:sp>
    <dsp:sp modelId="{20DCC5A7-3957-4213-B7AA-D96B4D5B3932}">
      <dsp:nvSpPr>
        <dsp:cNvPr id="0" name=""/>
        <dsp:cNvSpPr/>
      </dsp:nvSpPr>
      <dsp:spPr>
        <a:xfrm>
          <a:off x="5323676" y="1688550"/>
          <a:ext cx="3101259" cy="77065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600" kern="1200" dirty="0" smtClean="0">
              <a:latin typeface="Arial Black" panose="020B0A04020102020204" pitchFamily="34" charset="0"/>
            </a:rPr>
            <a:t>к </a:t>
          </a:r>
          <a:r>
            <a:rPr lang="ru-RU" sz="3600" kern="1200" dirty="0" err="1" smtClean="0">
              <a:latin typeface="Arial Black" panose="020B0A04020102020204" pitchFamily="34" charset="0"/>
            </a:rPr>
            <a:t>пристан</a:t>
          </a:r>
          <a:r>
            <a:rPr lang="ru-RU" sz="3600" kern="1200" dirty="0" smtClean="0">
              <a:latin typeface="Arial Black" panose="020B0A04020102020204" pitchFamily="34" charset="0"/>
            </a:rPr>
            <a:t>..</a:t>
          </a:r>
          <a:endParaRPr lang="ru-RU" sz="3600" kern="1200" dirty="0">
            <a:latin typeface="Arial Black" panose="020B0A04020102020204" pitchFamily="34" charset="0"/>
          </a:endParaRPr>
        </a:p>
      </dsp:txBody>
      <dsp:txXfrm>
        <a:off x="5323676" y="1688550"/>
        <a:ext cx="3101259" cy="770652"/>
      </dsp:txXfrm>
    </dsp:sp>
    <dsp:sp modelId="{0DF324E9-D97E-43E6-AE5B-2D3756BFFE05}">
      <dsp:nvSpPr>
        <dsp:cNvPr id="0" name=""/>
        <dsp:cNvSpPr/>
      </dsp:nvSpPr>
      <dsp:spPr>
        <a:xfrm>
          <a:off x="4903995" y="3110011"/>
          <a:ext cx="3520940" cy="77065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600" kern="1200" dirty="0" smtClean="0">
              <a:latin typeface="Arial Black" panose="020B0A04020102020204" pitchFamily="34" charset="0"/>
            </a:rPr>
            <a:t>к </a:t>
          </a:r>
          <a:r>
            <a:rPr lang="ru-RU" sz="3600" kern="1200" dirty="0" err="1" smtClean="0">
              <a:latin typeface="Arial Black" panose="020B0A04020102020204" pitchFamily="34" charset="0"/>
            </a:rPr>
            <a:t>дочер</a:t>
          </a:r>
          <a:r>
            <a:rPr lang="ru-RU" sz="3600" kern="1200" dirty="0" smtClean="0">
              <a:latin typeface="Arial Black" panose="020B0A04020102020204" pitchFamily="34" charset="0"/>
            </a:rPr>
            <a:t>..</a:t>
          </a:r>
          <a:endParaRPr lang="ru-RU" sz="3600" kern="1200" dirty="0">
            <a:latin typeface="Arial Black" panose="020B0A04020102020204" pitchFamily="34" charset="0"/>
          </a:endParaRPr>
        </a:p>
      </dsp:txBody>
      <dsp:txXfrm>
        <a:off x="4903995" y="3110011"/>
        <a:ext cx="3520940" cy="770652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9AB2AB2-3C6A-4AC0-89C4-B292B7F7EE90}">
      <dsp:nvSpPr>
        <dsp:cNvPr id="0" name=""/>
        <dsp:cNvSpPr/>
      </dsp:nvSpPr>
      <dsp:spPr>
        <a:xfrm>
          <a:off x="2338711" y="2042261"/>
          <a:ext cx="2565283" cy="145307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1282641" y="0"/>
              </a:lnTo>
              <a:lnTo>
                <a:pt x="1282641" y="1453076"/>
              </a:lnTo>
              <a:lnTo>
                <a:pt x="2565283" y="1453076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100" kern="1200"/>
        </a:p>
      </dsp:txBody>
      <dsp:txXfrm>
        <a:off x="3547647" y="2695094"/>
        <a:ext cx="147411" cy="147411"/>
      </dsp:txXfrm>
    </dsp:sp>
    <dsp:sp modelId="{A4BF186B-F9CC-48CD-A608-105C37D5A5BD}">
      <dsp:nvSpPr>
        <dsp:cNvPr id="0" name=""/>
        <dsp:cNvSpPr/>
      </dsp:nvSpPr>
      <dsp:spPr>
        <a:xfrm>
          <a:off x="2338711" y="1996541"/>
          <a:ext cx="2984964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1492482" y="45720"/>
              </a:lnTo>
              <a:lnTo>
                <a:pt x="1492482" y="77335"/>
              </a:lnTo>
              <a:lnTo>
                <a:pt x="2984964" y="77335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100" kern="1200"/>
        </a:p>
      </dsp:txBody>
      <dsp:txXfrm>
        <a:off x="3756565" y="1967633"/>
        <a:ext cx="149256" cy="149256"/>
      </dsp:txXfrm>
    </dsp:sp>
    <dsp:sp modelId="{9142C7F7-4F83-4B4B-A580-184C8C0B9D51}">
      <dsp:nvSpPr>
        <dsp:cNvPr id="0" name=""/>
        <dsp:cNvSpPr/>
      </dsp:nvSpPr>
      <dsp:spPr>
        <a:xfrm>
          <a:off x="2338711" y="1051845"/>
          <a:ext cx="2598911" cy="990416"/>
        </a:xfrm>
        <a:custGeom>
          <a:avLst/>
          <a:gdLst/>
          <a:ahLst/>
          <a:cxnLst/>
          <a:rect l="0" t="0" r="0" b="0"/>
          <a:pathLst>
            <a:path>
              <a:moveTo>
                <a:pt x="0" y="990416"/>
              </a:moveTo>
              <a:lnTo>
                <a:pt x="1299455" y="990416"/>
              </a:lnTo>
              <a:lnTo>
                <a:pt x="1299455" y="0"/>
              </a:lnTo>
              <a:lnTo>
                <a:pt x="2598911" y="0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100" kern="1200"/>
        </a:p>
      </dsp:txBody>
      <dsp:txXfrm>
        <a:off x="3568636" y="1477522"/>
        <a:ext cx="139061" cy="139061"/>
      </dsp:txXfrm>
    </dsp:sp>
    <dsp:sp modelId="{F83E9260-D843-4687-93FB-5B1470293213}">
      <dsp:nvSpPr>
        <dsp:cNvPr id="0" name=""/>
        <dsp:cNvSpPr/>
      </dsp:nvSpPr>
      <dsp:spPr>
        <a:xfrm>
          <a:off x="212826" y="1656935"/>
          <a:ext cx="3481118" cy="77065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600" kern="1200" dirty="0" smtClean="0">
              <a:latin typeface="Arial Black" panose="020B0A04020102020204" pitchFamily="34" charset="0"/>
            </a:rPr>
            <a:t>Подошёл</a:t>
          </a:r>
          <a:endParaRPr lang="ru-RU" sz="3600" kern="1200" dirty="0">
            <a:latin typeface="Arial Black" panose="020B0A04020102020204" pitchFamily="34" charset="0"/>
          </a:endParaRPr>
        </a:p>
      </dsp:txBody>
      <dsp:txXfrm>
        <a:off x="212826" y="1656935"/>
        <a:ext cx="3481118" cy="770652"/>
      </dsp:txXfrm>
    </dsp:sp>
    <dsp:sp modelId="{1D5C8F81-8E91-4FF5-B111-2BF2AB943592}">
      <dsp:nvSpPr>
        <dsp:cNvPr id="0" name=""/>
        <dsp:cNvSpPr/>
      </dsp:nvSpPr>
      <dsp:spPr>
        <a:xfrm>
          <a:off x="4937623" y="666519"/>
          <a:ext cx="3171050" cy="77065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600" kern="1200" dirty="0" smtClean="0">
              <a:latin typeface="Arial Black" panose="020B0A04020102020204" pitchFamily="34" charset="0"/>
            </a:rPr>
            <a:t>к площад</a:t>
          </a:r>
          <a:r>
            <a:rPr lang="ru-RU" sz="3600" kern="1200" dirty="0" smtClean="0">
              <a:solidFill>
                <a:srgbClr val="FF0000"/>
              </a:solidFill>
              <a:latin typeface="Arial Black" panose="020B0A04020102020204" pitchFamily="34" charset="0"/>
            </a:rPr>
            <a:t>и</a:t>
          </a:r>
          <a:endParaRPr lang="ru-RU" sz="3600" kern="1200" dirty="0">
            <a:latin typeface="Arial Black" panose="020B0A04020102020204" pitchFamily="34" charset="0"/>
          </a:endParaRPr>
        </a:p>
      </dsp:txBody>
      <dsp:txXfrm>
        <a:off x="4937623" y="666519"/>
        <a:ext cx="3171050" cy="770652"/>
      </dsp:txXfrm>
    </dsp:sp>
    <dsp:sp modelId="{20DCC5A7-3957-4213-B7AA-D96B4D5B3932}">
      <dsp:nvSpPr>
        <dsp:cNvPr id="0" name=""/>
        <dsp:cNvSpPr/>
      </dsp:nvSpPr>
      <dsp:spPr>
        <a:xfrm>
          <a:off x="5323676" y="1688550"/>
          <a:ext cx="3101259" cy="77065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600" kern="1200" dirty="0" smtClean="0">
              <a:latin typeface="Arial Black" panose="020B0A04020102020204" pitchFamily="34" charset="0"/>
            </a:rPr>
            <a:t>к пристан</a:t>
          </a:r>
          <a:r>
            <a:rPr lang="ru-RU" sz="3600" kern="1200" dirty="0" smtClean="0">
              <a:solidFill>
                <a:srgbClr val="FF0000"/>
              </a:solidFill>
              <a:latin typeface="Arial Black" panose="020B0A04020102020204" pitchFamily="34" charset="0"/>
            </a:rPr>
            <a:t>и</a:t>
          </a:r>
          <a:endParaRPr lang="ru-RU" sz="3600" kern="1200" dirty="0">
            <a:latin typeface="Arial Black" panose="020B0A04020102020204" pitchFamily="34" charset="0"/>
          </a:endParaRPr>
        </a:p>
      </dsp:txBody>
      <dsp:txXfrm>
        <a:off x="5323676" y="1688550"/>
        <a:ext cx="3101259" cy="770652"/>
      </dsp:txXfrm>
    </dsp:sp>
    <dsp:sp modelId="{0DF324E9-D97E-43E6-AE5B-2D3756BFFE05}">
      <dsp:nvSpPr>
        <dsp:cNvPr id="0" name=""/>
        <dsp:cNvSpPr/>
      </dsp:nvSpPr>
      <dsp:spPr>
        <a:xfrm>
          <a:off x="4903995" y="3110011"/>
          <a:ext cx="3520940" cy="77065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600" kern="1200" dirty="0" smtClean="0">
              <a:latin typeface="Arial Black" panose="020B0A04020102020204" pitchFamily="34" charset="0"/>
            </a:rPr>
            <a:t>к дочер</a:t>
          </a:r>
          <a:r>
            <a:rPr lang="ru-RU" sz="3600" kern="1200" dirty="0" smtClean="0">
              <a:solidFill>
                <a:srgbClr val="FF0000"/>
              </a:solidFill>
              <a:latin typeface="Arial Black" panose="020B0A04020102020204" pitchFamily="34" charset="0"/>
            </a:rPr>
            <a:t>и</a:t>
          </a:r>
          <a:endParaRPr lang="ru-RU" sz="3600" kern="1200" dirty="0">
            <a:latin typeface="Arial Black" panose="020B0A04020102020204" pitchFamily="34" charset="0"/>
          </a:endParaRPr>
        </a:p>
      </dsp:txBody>
      <dsp:txXfrm>
        <a:off x="4903995" y="3110011"/>
        <a:ext cx="3520940" cy="77065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HorizontalMultiLevelHierarchy">
  <dgm:title val=""/>
  <dgm:desc val=""/>
  <dgm:catLst>
    <dgm:cat type="hierarchy" pri="46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 val="exact"/>
    </dgm:varLst>
    <dgm:choose name="Name1">
      <dgm:if name="Name2" func="var" arg="dir" op="equ" val="norm">
        <dgm:alg type="hierChild">
          <dgm:param type="linDir" val="fromT"/>
          <dgm:param type="chAlign" val="l"/>
        </dgm:alg>
      </dgm:if>
      <dgm:else name="Name3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forName="LevelOneTextNode" refType="h"/>
      <dgm:constr type="w" for="des" forName="LevelOneTextNode" refType="h" refFor="des" refForName="LevelOneTextNode" fact="0.19"/>
      <dgm:constr type="h" for="des" forName="LevelTwoTextNode" refType="w" refFor="des" refForName="LevelOneTextNode"/>
      <dgm:constr type="w" for="des" forName="LevelTwoTextNode" refType="h" refFor="des" refForName="LevelTwoTextNode" fact="3.28"/>
      <dgm:constr type="sibSp" refType="h" refFor="des" refForName="LevelTwoTextNode" op="equ" fact="0.25"/>
      <dgm:constr type="sibSp" for="des" forName="level2hierChild" refType="h" refFor="des" refForName="LevelTwoTextNode" op="equ" fact="0.25"/>
      <dgm:constr type="sibSp" for="des" forName="level3hierChild" refType="h" refFor="des" refForName="LevelTwoTextNode" op="equ" fact="0.25"/>
      <dgm:constr type="sp" for="des" forName="root1" refType="w" refFor="des" refForName="LevelTwoTextNode" fact="0.2"/>
      <dgm:constr type="sp" for="des" forName="root2" refType="sp" refFor="des" refForName="root1" op="equ"/>
      <dgm:constr type="primFontSz" for="des" forName="LevelOneTextNode" op="equ" val="65"/>
      <dgm:constr type="primFontSz" for="des" forName="LevelTwoTextNode" op="equ" val="65"/>
      <dgm:constr type="primFontSz" for="des" forName="LevelTwoTextNode" refType="primFontSz" refFor="des" refForName="LevelOneTextNode" op="lte"/>
      <dgm:constr type="primFontSz" for="des" forName="connTx" op="equ" val="50"/>
      <dgm:constr type="primFontSz" for="des" forName="connTx" refType="primFontSz" refFor="des" refForName="LevelOneTextNode" op="lte" fact="0.78"/>
    </dgm:constrLst>
    <dgm:forEach name="Name4" axis="ch">
      <dgm:forEach name="Name5" axis="self" ptType="node">
        <dgm:layoutNode name="root1">
          <dgm:choose name="Name6">
            <dgm:if name="Name7" func="var" arg="dir" op="equ" val="norm">
              <dgm:alg type="hierRoot">
                <dgm:param type="hierAlign" val="lCtrCh"/>
              </dgm:alg>
            </dgm:if>
            <dgm:else name="Name8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layoutNode name="LevelOneTextNode" styleLbl="node0">
            <dgm:varLst>
              <dgm:chPref val="3"/>
            </dgm:varLst>
            <dgm:alg type="tx">
              <dgm:param type="autoTxRot" val="grav"/>
            </dgm:alg>
            <dgm:choose name="Name9">
              <dgm:if name="Name10" func="var" arg="dir" op="equ" val="norm">
                <dgm:shape xmlns:r="http://schemas.openxmlformats.org/officeDocument/2006/relationships" rot="270" type="rect" r:blip="">
                  <dgm:adjLst/>
                </dgm:shape>
              </dgm:if>
              <dgm:else name="Name11">
                <dgm:shape xmlns:r="http://schemas.openxmlformats.org/officeDocument/2006/relationships" rot="90" type="rect" r:blip="">
                  <dgm:adjLst/>
                </dgm:shape>
              </dgm:else>
            </dgm:choos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2" fact="NaN" max="NaN"/>
            </dgm:ruleLst>
          </dgm:layoutNode>
          <dgm:layoutNode name="level2hierChild">
            <dgm:choose name="Name12">
              <dgm:if name="Name13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4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forEach name="repeat" axis="ch">
              <dgm:forEach name="Name15" axis="self" ptType="parTrans" cnt="1">
                <dgm:layoutNode name="conn2-1">
                  <dgm:choose name="Name16">
                    <dgm:if name="Name17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  <dgm:param type="connRout" val="bend"/>
                      </dgm:alg>
                    </dgm:if>
                    <dgm:else name="Name18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  <dgm:param type="connRout" val="bend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9" axis="self" ptType="node">
                <dgm:layoutNode name="root2">
                  <dgm:choose name="Name20">
                    <dgm:if name="Name21" func="var" arg="dir" op="equ" val="norm">
                      <dgm:alg type="hierRoot">
                        <dgm:param type="hierAlign" val="lCtrCh"/>
                      </dgm:alg>
                    </dgm:if>
                    <dgm:else name="Name22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2" fact="NaN" max="NaN"/>
                    </dgm:ruleLst>
                  </dgm:layoutNode>
                  <dgm:layoutNode name="level3hierChild">
                    <dgm:choose name="Name23">
                      <dgm:if name="Name24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5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forEach name="Name26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HorizontalMultiLevelHierarchy">
  <dgm:title val=""/>
  <dgm:desc val=""/>
  <dgm:catLst>
    <dgm:cat type="hierarchy" pri="46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 val="exact"/>
    </dgm:varLst>
    <dgm:choose name="Name1">
      <dgm:if name="Name2" func="var" arg="dir" op="equ" val="norm">
        <dgm:alg type="hierChild">
          <dgm:param type="linDir" val="fromT"/>
          <dgm:param type="chAlign" val="l"/>
        </dgm:alg>
      </dgm:if>
      <dgm:else name="Name3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forName="LevelOneTextNode" refType="h"/>
      <dgm:constr type="w" for="des" forName="LevelOneTextNode" refType="h" refFor="des" refForName="LevelOneTextNode" fact="0.19"/>
      <dgm:constr type="h" for="des" forName="LevelTwoTextNode" refType="w" refFor="des" refForName="LevelOneTextNode"/>
      <dgm:constr type="w" for="des" forName="LevelTwoTextNode" refType="h" refFor="des" refForName="LevelTwoTextNode" fact="3.28"/>
      <dgm:constr type="sibSp" refType="h" refFor="des" refForName="LevelTwoTextNode" op="equ" fact="0.25"/>
      <dgm:constr type="sibSp" for="des" forName="level2hierChild" refType="h" refFor="des" refForName="LevelTwoTextNode" op="equ" fact="0.25"/>
      <dgm:constr type="sibSp" for="des" forName="level3hierChild" refType="h" refFor="des" refForName="LevelTwoTextNode" op="equ" fact="0.25"/>
      <dgm:constr type="sp" for="des" forName="root1" refType="w" refFor="des" refForName="LevelTwoTextNode" fact="0.2"/>
      <dgm:constr type="sp" for="des" forName="root2" refType="sp" refFor="des" refForName="root1" op="equ"/>
      <dgm:constr type="primFontSz" for="des" forName="LevelOneTextNode" op="equ" val="65"/>
      <dgm:constr type="primFontSz" for="des" forName="LevelTwoTextNode" op="equ" val="65"/>
      <dgm:constr type="primFontSz" for="des" forName="LevelTwoTextNode" refType="primFontSz" refFor="des" refForName="LevelOneTextNode" op="lte"/>
      <dgm:constr type="primFontSz" for="des" forName="connTx" op="equ" val="50"/>
      <dgm:constr type="primFontSz" for="des" forName="connTx" refType="primFontSz" refFor="des" refForName="LevelOneTextNode" op="lte" fact="0.78"/>
    </dgm:constrLst>
    <dgm:forEach name="Name4" axis="ch">
      <dgm:forEach name="Name5" axis="self" ptType="node">
        <dgm:layoutNode name="root1">
          <dgm:choose name="Name6">
            <dgm:if name="Name7" func="var" arg="dir" op="equ" val="norm">
              <dgm:alg type="hierRoot">
                <dgm:param type="hierAlign" val="lCtrCh"/>
              </dgm:alg>
            </dgm:if>
            <dgm:else name="Name8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layoutNode name="LevelOneTextNode" styleLbl="node0">
            <dgm:varLst>
              <dgm:chPref val="3"/>
            </dgm:varLst>
            <dgm:alg type="tx">
              <dgm:param type="autoTxRot" val="grav"/>
            </dgm:alg>
            <dgm:choose name="Name9">
              <dgm:if name="Name10" func="var" arg="dir" op="equ" val="norm">
                <dgm:shape xmlns:r="http://schemas.openxmlformats.org/officeDocument/2006/relationships" rot="270" type="rect" r:blip="">
                  <dgm:adjLst/>
                </dgm:shape>
              </dgm:if>
              <dgm:else name="Name11">
                <dgm:shape xmlns:r="http://schemas.openxmlformats.org/officeDocument/2006/relationships" rot="90" type="rect" r:blip="">
                  <dgm:adjLst/>
                </dgm:shape>
              </dgm:else>
            </dgm:choos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2" fact="NaN" max="NaN"/>
            </dgm:ruleLst>
          </dgm:layoutNode>
          <dgm:layoutNode name="level2hierChild">
            <dgm:choose name="Name12">
              <dgm:if name="Name13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4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forEach name="repeat" axis="ch">
              <dgm:forEach name="Name15" axis="self" ptType="parTrans" cnt="1">
                <dgm:layoutNode name="conn2-1">
                  <dgm:choose name="Name16">
                    <dgm:if name="Name17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  <dgm:param type="connRout" val="bend"/>
                      </dgm:alg>
                    </dgm:if>
                    <dgm:else name="Name18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  <dgm:param type="connRout" val="bend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9" axis="self" ptType="node">
                <dgm:layoutNode name="root2">
                  <dgm:choose name="Name20">
                    <dgm:if name="Name21" func="var" arg="dir" op="equ" val="norm">
                      <dgm:alg type="hierRoot">
                        <dgm:param type="hierAlign" val="lCtrCh"/>
                      </dgm:alg>
                    </dgm:if>
                    <dgm:else name="Name22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2" fact="NaN" max="NaN"/>
                    </dgm:ruleLst>
                  </dgm:layoutNode>
                  <dgm:layoutNode name="level3hierChild">
                    <dgm:choose name="Name23">
                      <dgm:if name="Name24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5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forEach name="Name26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8/layout/HorizontalMultiLevelHierarchy">
  <dgm:title val=""/>
  <dgm:desc val=""/>
  <dgm:catLst>
    <dgm:cat type="hierarchy" pri="46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 val="exact"/>
    </dgm:varLst>
    <dgm:choose name="Name1">
      <dgm:if name="Name2" func="var" arg="dir" op="equ" val="norm">
        <dgm:alg type="hierChild">
          <dgm:param type="linDir" val="fromT"/>
          <dgm:param type="chAlign" val="l"/>
        </dgm:alg>
      </dgm:if>
      <dgm:else name="Name3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forName="LevelOneTextNode" refType="h"/>
      <dgm:constr type="w" for="des" forName="LevelOneTextNode" refType="h" refFor="des" refForName="LevelOneTextNode" fact="0.19"/>
      <dgm:constr type="h" for="des" forName="LevelTwoTextNode" refType="w" refFor="des" refForName="LevelOneTextNode"/>
      <dgm:constr type="w" for="des" forName="LevelTwoTextNode" refType="h" refFor="des" refForName="LevelTwoTextNode" fact="3.28"/>
      <dgm:constr type="sibSp" refType="h" refFor="des" refForName="LevelTwoTextNode" op="equ" fact="0.25"/>
      <dgm:constr type="sibSp" for="des" forName="level2hierChild" refType="h" refFor="des" refForName="LevelTwoTextNode" op="equ" fact="0.25"/>
      <dgm:constr type="sibSp" for="des" forName="level3hierChild" refType="h" refFor="des" refForName="LevelTwoTextNode" op="equ" fact="0.25"/>
      <dgm:constr type="sp" for="des" forName="root1" refType="w" refFor="des" refForName="LevelTwoTextNode" fact="0.2"/>
      <dgm:constr type="sp" for="des" forName="root2" refType="sp" refFor="des" refForName="root1" op="equ"/>
      <dgm:constr type="primFontSz" for="des" forName="LevelOneTextNode" op="equ" val="65"/>
      <dgm:constr type="primFontSz" for="des" forName="LevelTwoTextNode" op="equ" val="65"/>
      <dgm:constr type="primFontSz" for="des" forName="LevelTwoTextNode" refType="primFontSz" refFor="des" refForName="LevelOneTextNode" op="lte"/>
      <dgm:constr type="primFontSz" for="des" forName="connTx" op="equ" val="50"/>
      <dgm:constr type="primFontSz" for="des" forName="connTx" refType="primFontSz" refFor="des" refForName="LevelOneTextNode" op="lte" fact="0.78"/>
    </dgm:constrLst>
    <dgm:forEach name="Name4" axis="ch">
      <dgm:forEach name="Name5" axis="self" ptType="node">
        <dgm:layoutNode name="root1">
          <dgm:choose name="Name6">
            <dgm:if name="Name7" func="var" arg="dir" op="equ" val="norm">
              <dgm:alg type="hierRoot">
                <dgm:param type="hierAlign" val="lCtrCh"/>
              </dgm:alg>
            </dgm:if>
            <dgm:else name="Name8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layoutNode name="LevelOneTextNode" styleLbl="node0">
            <dgm:varLst>
              <dgm:chPref val="3"/>
            </dgm:varLst>
            <dgm:alg type="tx">
              <dgm:param type="autoTxRot" val="grav"/>
            </dgm:alg>
            <dgm:choose name="Name9">
              <dgm:if name="Name10" func="var" arg="dir" op="equ" val="norm">
                <dgm:shape xmlns:r="http://schemas.openxmlformats.org/officeDocument/2006/relationships" rot="270" type="rect" r:blip="">
                  <dgm:adjLst/>
                </dgm:shape>
              </dgm:if>
              <dgm:else name="Name11">
                <dgm:shape xmlns:r="http://schemas.openxmlformats.org/officeDocument/2006/relationships" rot="90" type="rect" r:blip="">
                  <dgm:adjLst/>
                </dgm:shape>
              </dgm:else>
            </dgm:choos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2" fact="NaN" max="NaN"/>
            </dgm:ruleLst>
          </dgm:layoutNode>
          <dgm:layoutNode name="level2hierChild">
            <dgm:choose name="Name12">
              <dgm:if name="Name13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4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forEach name="repeat" axis="ch">
              <dgm:forEach name="Name15" axis="self" ptType="parTrans" cnt="1">
                <dgm:layoutNode name="conn2-1">
                  <dgm:choose name="Name16">
                    <dgm:if name="Name17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  <dgm:param type="connRout" val="bend"/>
                      </dgm:alg>
                    </dgm:if>
                    <dgm:else name="Name18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  <dgm:param type="connRout" val="bend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9" axis="self" ptType="node">
                <dgm:layoutNode name="root2">
                  <dgm:choose name="Name20">
                    <dgm:if name="Name21" func="var" arg="dir" op="equ" val="norm">
                      <dgm:alg type="hierRoot">
                        <dgm:param type="hierAlign" val="lCtrCh"/>
                      </dgm:alg>
                    </dgm:if>
                    <dgm:else name="Name22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2" fact="NaN" max="NaN"/>
                    </dgm:ruleLst>
                  </dgm:layoutNode>
                  <dgm:layoutNode name="level3hierChild">
                    <dgm:choose name="Name23">
                      <dgm:if name="Name24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5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forEach name="Name26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8/layout/HorizontalMultiLevelHierarchy">
  <dgm:title val=""/>
  <dgm:desc val=""/>
  <dgm:catLst>
    <dgm:cat type="hierarchy" pri="46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 val="exact"/>
    </dgm:varLst>
    <dgm:choose name="Name1">
      <dgm:if name="Name2" func="var" arg="dir" op="equ" val="norm">
        <dgm:alg type="hierChild">
          <dgm:param type="linDir" val="fromT"/>
          <dgm:param type="chAlign" val="l"/>
        </dgm:alg>
      </dgm:if>
      <dgm:else name="Name3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forName="LevelOneTextNode" refType="h"/>
      <dgm:constr type="w" for="des" forName="LevelOneTextNode" refType="h" refFor="des" refForName="LevelOneTextNode" fact="0.19"/>
      <dgm:constr type="h" for="des" forName="LevelTwoTextNode" refType="w" refFor="des" refForName="LevelOneTextNode"/>
      <dgm:constr type="w" for="des" forName="LevelTwoTextNode" refType="h" refFor="des" refForName="LevelTwoTextNode" fact="3.28"/>
      <dgm:constr type="sibSp" refType="h" refFor="des" refForName="LevelTwoTextNode" op="equ" fact="0.25"/>
      <dgm:constr type="sibSp" for="des" forName="level2hierChild" refType="h" refFor="des" refForName="LevelTwoTextNode" op="equ" fact="0.25"/>
      <dgm:constr type="sibSp" for="des" forName="level3hierChild" refType="h" refFor="des" refForName="LevelTwoTextNode" op="equ" fact="0.25"/>
      <dgm:constr type="sp" for="des" forName="root1" refType="w" refFor="des" refForName="LevelTwoTextNode" fact="0.2"/>
      <dgm:constr type="sp" for="des" forName="root2" refType="sp" refFor="des" refForName="root1" op="equ"/>
      <dgm:constr type="primFontSz" for="des" forName="LevelOneTextNode" op="equ" val="65"/>
      <dgm:constr type="primFontSz" for="des" forName="LevelTwoTextNode" op="equ" val="65"/>
      <dgm:constr type="primFontSz" for="des" forName="LevelTwoTextNode" refType="primFontSz" refFor="des" refForName="LevelOneTextNode" op="lte"/>
      <dgm:constr type="primFontSz" for="des" forName="connTx" op="equ" val="50"/>
      <dgm:constr type="primFontSz" for="des" forName="connTx" refType="primFontSz" refFor="des" refForName="LevelOneTextNode" op="lte" fact="0.78"/>
    </dgm:constrLst>
    <dgm:forEach name="Name4" axis="ch">
      <dgm:forEach name="Name5" axis="self" ptType="node">
        <dgm:layoutNode name="root1">
          <dgm:choose name="Name6">
            <dgm:if name="Name7" func="var" arg="dir" op="equ" val="norm">
              <dgm:alg type="hierRoot">
                <dgm:param type="hierAlign" val="lCtrCh"/>
              </dgm:alg>
            </dgm:if>
            <dgm:else name="Name8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layoutNode name="LevelOneTextNode" styleLbl="node0">
            <dgm:varLst>
              <dgm:chPref val="3"/>
            </dgm:varLst>
            <dgm:alg type="tx">
              <dgm:param type="autoTxRot" val="grav"/>
            </dgm:alg>
            <dgm:choose name="Name9">
              <dgm:if name="Name10" func="var" arg="dir" op="equ" val="norm">
                <dgm:shape xmlns:r="http://schemas.openxmlformats.org/officeDocument/2006/relationships" rot="270" type="rect" r:blip="">
                  <dgm:adjLst/>
                </dgm:shape>
              </dgm:if>
              <dgm:else name="Name11">
                <dgm:shape xmlns:r="http://schemas.openxmlformats.org/officeDocument/2006/relationships" rot="90" type="rect" r:blip="">
                  <dgm:adjLst/>
                </dgm:shape>
              </dgm:else>
            </dgm:choos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2" fact="NaN" max="NaN"/>
            </dgm:ruleLst>
          </dgm:layoutNode>
          <dgm:layoutNode name="level2hierChild">
            <dgm:choose name="Name12">
              <dgm:if name="Name13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4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forEach name="repeat" axis="ch">
              <dgm:forEach name="Name15" axis="self" ptType="parTrans" cnt="1">
                <dgm:layoutNode name="conn2-1">
                  <dgm:choose name="Name16">
                    <dgm:if name="Name17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  <dgm:param type="connRout" val="bend"/>
                      </dgm:alg>
                    </dgm:if>
                    <dgm:else name="Name18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  <dgm:param type="connRout" val="bend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9" axis="self" ptType="node">
                <dgm:layoutNode name="root2">
                  <dgm:choose name="Name20">
                    <dgm:if name="Name21" func="var" arg="dir" op="equ" val="norm">
                      <dgm:alg type="hierRoot">
                        <dgm:param type="hierAlign" val="lCtrCh"/>
                      </dgm:alg>
                    </dgm:if>
                    <dgm:else name="Name22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2" fact="NaN" max="NaN"/>
                    </dgm:ruleLst>
                  </dgm:layoutNode>
                  <dgm:layoutNode name="level3hierChild">
                    <dgm:choose name="Name23">
                      <dgm:if name="Name24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5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forEach name="Name26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8/layout/HorizontalMultiLevelHierarchy">
  <dgm:title val=""/>
  <dgm:desc val=""/>
  <dgm:catLst>
    <dgm:cat type="hierarchy" pri="46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 val="exact"/>
    </dgm:varLst>
    <dgm:choose name="Name1">
      <dgm:if name="Name2" func="var" arg="dir" op="equ" val="norm">
        <dgm:alg type="hierChild">
          <dgm:param type="linDir" val="fromT"/>
          <dgm:param type="chAlign" val="l"/>
        </dgm:alg>
      </dgm:if>
      <dgm:else name="Name3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forName="LevelOneTextNode" refType="h"/>
      <dgm:constr type="w" for="des" forName="LevelOneTextNode" refType="h" refFor="des" refForName="LevelOneTextNode" fact="0.19"/>
      <dgm:constr type="h" for="des" forName="LevelTwoTextNode" refType="w" refFor="des" refForName="LevelOneTextNode"/>
      <dgm:constr type="w" for="des" forName="LevelTwoTextNode" refType="h" refFor="des" refForName="LevelTwoTextNode" fact="3.28"/>
      <dgm:constr type="sibSp" refType="h" refFor="des" refForName="LevelTwoTextNode" op="equ" fact="0.25"/>
      <dgm:constr type="sibSp" for="des" forName="level2hierChild" refType="h" refFor="des" refForName="LevelTwoTextNode" op="equ" fact="0.25"/>
      <dgm:constr type="sibSp" for="des" forName="level3hierChild" refType="h" refFor="des" refForName="LevelTwoTextNode" op="equ" fact="0.25"/>
      <dgm:constr type="sp" for="des" forName="root1" refType="w" refFor="des" refForName="LevelTwoTextNode" fact="0.2"/>
      <dgm:constr type="sp" for="des" forName="root2" refType="sp" refFor="des" refForName="root1" op="equ"/>
      <dgm:constr type="primFontSz" for="des" forName="LevelOneTextNode" op="equ" val="65"/>
      <dgm:constr type="primFontSz" for="des" forName="LevelTwoTextNode" op="equ" val="65"/>
      <dgm:constr type="primFontSz" for="des" forName="LevelTwoTextNode" refType="primFontSz" refFor="des" refForName="LevelOneTextNode" op="lte"/>
      <dgm:constr type="primFontSz" for="des" forName="connTx" op="equ" val="50"/>
      <dgm:constr type="primFontSz" for="des" forName="connTx" refType="primFontSz" refFor="des" refForName="LevelOneTextNode" op="lte" fact="0.78"/>
    </dgm:constrLst>
    <dgm:forEach name="Name4" axis="ch">
      <dgm:forEach name="Name5" axis="self" ptType="node">
        <dgm:layoutNode name="root1">
          <dgm:choose name="Name6">
            <dgm:if name="Name7" func="var" arg="dir" op="equ" val="norm">
              <dgm:alg type="hierRoot">
                <dgm:param type="hierAlign" val="lCtrCh"/>
              </dgm:alg>
            </dgm:if>
            <dgm:else name="Name8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layoutNode name="LevelOneTextNode" styleLbl="node0">
            <dgm:varLst>
              <dgm:chPref val="3"/>
            </dgm:varLst>
            <dgm:alg type="tx">
              <dgm:param type="autoTxRot" val="grav"/>
            </dgm:alg>
            <dgm:choose name="Name9">
              <dgm:if name="Name10" func="var" arg="dir" op="equ" val="norm">
                <dgm:shape xmlns:r="http://schemas.openxmlformats.org/officeDocument/2006/relationships" rot="270" type="rect" r:blip="">
                  <dgm:adjLst/>
                </dgm:shape>
              </dgm:if>
              <dgm:else name="Name11">
                <dgm:shape xmlns:r="http://schemas.openxmlformats.org/officeDocument/2006/relationships" rot="90" type="rect" r:blip="">
                  <dgm:adjLst/>
                </dgm:shape>
              </dgm:else>
            </dgm:choos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2" fact="NaN" max="NaN"/>
            </dgm:ruleLst>
          </dgm:layoutNode>
          <dgm:layoutNode name="level2hierChild">
            <dgm:choose name="Name12">
              <dgm:if name="Name13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4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forEach name="repeat" axis="ch">
              <dgm:forEach name="Name15" axis="self" ptType="parTrans" cnt="1">
                <dgm:layoutNode name="conn2-1">
                  <dgm:choose name="Name16">
                    <dgm:if name="Name17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  <dgm:param type="connRout" val="bend"/>
                      </dgm:alg>
                    </dgm:if>
                    <dgm:else name="Name18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  <dgm:param type="connRout" val="bend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9" axis="self" ptType="node">
                <dgm:layoutNode name="root2">
                  <dgm:choose name="Name20">
                    <dgm:if name="Name21" func="var" arg="dir" op="equ" val="norm">
                      <dgm:alg type="hierRoot">
                        <dgm:param type="hierAlign" val="lCtrCh"/>
                      </dgm:alg>
                    </dgm:if>
                    <dgm:else name="Name22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2" fact="NaN" max="NaN"/>
                    </dgm:ruleLst>
                  </dgm:layoutNode>
                  <dgm:layoutNode name="level3hierChild">
                    <dgm:choose name="Name23">
                      <dgm:if name="Name24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5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forEach name="Name26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8/layout/HorizontalMultiLevelHierarchy">
  <dgm:title val=""/>
  <dgm:desc val=""/>
  <dgm:catLst>
    <dgm:cat type="hierarchy" pri="46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 val="exact"/>
    </dgm:varLst>
    <dgm:choose name="Name1">
      <dgm:if name="Name2" func="var" arg="dir" op="equ" val="norm">
        <dgm:alg type="hierChild">
          <dgm:param type="linDir" val="fromT"/>
          <dgm:param type="chAlign" val="l"/>
        </dgm:alg>
      </dgm:if>
      <dgm:else name="Name3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forName="LevelOneTextNode" refType="h"/>
      <dgm:constr type="w" for="des" forName="LevelOneTextNode" refType="h" refFor="des" refForName="LevelOneTextNode" fact="0.19"/>
      <dgm:constr type="h" for="des" forName="LevelTwoTextNode" refType="w" refFor="des" refForName="LevelOneTextNode"/>
      <dgm:constr type="w" for="des" forName="LevelTwoTextNode" refType="h" refFor="des" refForName="LevelTwoTextNode" fact="3.28"/>
      <dgm:constr type="sibSp" refType="h" refFor="des" refForName="LevelTwoTextNode" op="equ" fact="0.25"/>
      <dgm:constr type="sibSp" for="des" forName="level2hierChild" refType="h" refFor="des" refForName="LevelTwoTextNode" op="equ" fact="0.25"/>
      <dgm:constr type="sibSp" for="des" forName="level3hierChild" refType="h" refFor="des" refForName="LevelTwoTextNode" op="equ" fact="0.25"/>
      <dgm:constr type="sp" for="des" forName="root1" refType="w" refFor="des" refForName="LevelTwoTextNode" fact="0.2"/>
      <dgm:constr type="sp" for="des" forName="root2" refType="sp" refFor="des" refForName="root1" op="equ"/>
      <dgm:constr type="primFontSz" for="des" forName="LevelOneTextNode" op="equ" val="65"/>
      <dgm:constr type="primFontSz" for="des" forName="LevelTwoTextNode" op="equ" val="65"/>
      <dgm:constr type="primFontSz" for="des" forName="LevelTwoTextNode" refType="primFontSz" refFor="des" refForName="LevelOneTextNode" op="lte"/>
      <dgm:constr type="primFontSz" for="des" forName="connTx" op="equ" val="50"/>
      <dgm:constr type="primFontSz" for="des" forName="connTx" refType="primFontSz" refFor="des" refForName="LevelOneTextNode" op="lte" fact="0.78"/>
    </dgm:constrLst>
    <dgm:forEach name="Name4" axis="ch">
      <dgm:forEach name="Name5" axis="self" ptType="node">
        <dgm:layoutNode name="root1">
          <dgm:choose name="Name6">
            <dgm:if name="Name7" func="var" arg="dir" op="equ" val="norm">
              <dgm:alg type="hierRoot">
                <dgm:param type="hierAlign" val="lCtrCh"/>
              </dgm:alg>
            </dgm:if>
            <dgm:else name="Name8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layoutNode name="LevelOneTextNode" styleLbl="node0">
            <dgm:varLst>
              <dgm:chPref val="3"/>
            </dgm:varLst>
            <dgm:alg type="tx">
              <dgm:param type="autoTxRot" val="grav"/>
            </dgm:alg>
            <dgm:choose name="Name9">
              <dgm:if name="Name10" func="var" arg="dir" op="equ" val="norm">
                <dgm:shape xmlns:r="http://schemas.openxmlformats.org/officeDocument/2006/relationships" rot="270" type="rect" r:blip="">
                  <dgm:adjLst/>
                </dgm:shape>
              </dgm:if>
              <dgm:else name="Name11">
                <dgm:shape xmlns:r="http://schemas.openxmlformats.org/officeDocument/2006/relationships" rot="90" type="rect" r:blip="">
                  <dgm:adjLst/>
                </dgm:shape>
              </dgm:else>
            </dgm:choos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2" fact="NaN" max="NaN"/>
            </dgm:ruleLst>
          </dgm:layoutNode>
          <dgm:layoutNode name="level2hierChild">
            <dgm:choose name="Name12">
              <dgm:if name="Name13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4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forEach name="repeat" axis="ch">
              <dgm:forEach name="Name15" axis="self" ptType="parTrans" cnt="1">
                <dgm:layoutNode name="conn2-1">
                  <dgm:choose name="Name16">
                    <dgm:if name="Name17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  <dgm:param type="connRout" val="bend"/>
                      </dgm:alg>
                    </dgm:if>
                    <dgm:else name="Name18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  <dgm:param type="connRout" val="bend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9" axis="self" ptType="node">
                <dgm:layoutNode name="root2">
                  <dgm:choose name="Name20">
                    <dgm:if name="Name21" func="var" arg="dir" op="equ" val="norm">
                      <dgm:alg type="hierRoot">
                        <dgm:param type="hierAlign" val="lCtrCh"/>
                      </dgm:alg>
                    </dgm:if>
                    <dgm:else name="Name22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2" fact="NaN" max="NaN"/>
                    </dgm:ruleLst>
                  </dgm:layoutNode>
                  <dgm:layoutNode name="level3hierChild">
                    <dgm:choose name="Name23">
                      <dgm:if name="Name24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5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forEach name="Name26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2">
            <a:alphaModFix amt="30000"/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-1"/>
            <a:ext cx="9144002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66" name="Group 65"/>
          <p:cNvGrpSpPr/>
          <p:nvPr/>
        </p:nvGrpSpPr>
        <p:grpSpPr>
          <a:xfrm>
            <a:off x="0" y="0"/>
            <a:ext cx="2305051" cy="6858001"/>
            <a:chOff x="0" y="0"/>
            <a:chExt cx="2305051" cy="6858001"/>
          </a:xfrm>
          <a:gradFill flip="none" rotWithShape="1">
            <a:gsLst>
              <a:gs pos="0">
                <a:schemeClr val="tx2"/>
              </a:gs>
              <a:gs pos="100000">
                <a:schemeClr val="bg2">
                  <a:lumMod val="60000"/>
                  <a:lumOff val="40000"/>
                </a:schemeClr>
              </a:gs>
            </a:gsLst>
            <a:lin ang="5400000" scaled="0"/>
            <a:tileRect/>
          </a:gradFill>
        </p:grpSpPr>
        <p:sp>
          <p:nvSpPr>
            <p:cNvPr id="67" name="Rectangle 5"/>
            <p:cNvSpPr>
              <a:spLocks noChangeArrowheads="1"/>
            </p:cNvSpPr>
            <p:nvPr/>
          </p:nvSpPr>
          <p:spPr bwMode="auto">
            <a:xfrm>
              <a:off x="1209675" y="4763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68" name="Freeform 6"/>
            <p:cNvSpPr>
              <a:spLocks noEditPoints="1"/>
            </p:cNvSpPr>
            <p:nvPr/>
          </p:nvSpPr>
          <p:spPr bwMode="auto">
            <a:xfrm>
              <a:off x="1128713" y="21764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9" name="Freeform 7"/>
            <p:cNvSpPr>
              <a:spLocks noEditPoints="1"/>
            </p:cNvSpPr>
            <p:nvPr/>
          </p:nvSpPr>
          <p:spPr bwMode="auto">
            <a:xfrm>
              <a:off x="1123950" y="4021138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70" name="Rectangle 8"/>
            <p:cNvSpPr>
              <a:spLocks noChangeArrowheads="1"/>
            </p:cNvSpPr>
            <p:nvPr/>
          </p:nvSpPr>
          <p:spPr bwMode="auto">
            <a:xfrm>
              <a:off x="414338" y="9525"/>
              <a:ext cx="28575" cy="44815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71" name="Freeform 9"/>
            <p:cNvSpPr>
              <a:spLocks noEditPoints="1"/>
            </p:cNvSpPr>
            <p:nvPr/>
          </p:nvSpPr>
          <p:spPr bwMode="auto">
            <a:xfrm>
              <a:off x="333375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72" name="Freeform 10"/>
            <p:cNvSpPr/>
            <p:nvPr/>
          </p:nvSpPr>
          <p:spPr bwMode="auto">
            <a:xfrm>
              <a:off x="190500" y="9525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66"/>
                  </a:lnTo>
                  <a:lnTo>
                    <a:pt x="81" y="380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3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73" name="Freeform 11"/>
            <p:cNvSpPr/>
            <p:nvPr/>
          </p:nvSpPr>
          <p:spPr bwMode="auto">
            <a:xfrm>
              <a:off x="1290638" y="14288"/>
              <a:ext cx="376238" cy="1801813"/>
            </a:xfrm>
            <a:custGeom>
              <a:avLst/>
              <a:gdLst/>
              <a:ahLst/>
              <a:cxnLst/>
              <a:rect l="0" t="0" r="r" b="b"/>
              <a:pathLst>
                <a:path w="237" h="1135">
                  <a:moveTo>
                    <a:pt x="222" y="1135"/>
                  </a:moveTo>
                  <a:lnTo>
                    <a:pt x="0" y="620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17"/>
                  </a:lnTo>
                  <a:lnTo>
                    <a:pt x="237" y="1129"/>
                  </a:lnTo>
                  <a:lnTo>
                    <a:pt x="222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74" name="Freeform 12"/>
            <p:cNvSpPr>
              <a:spLocks noEditPoints="1"/>
            </p:cNvSpPr>
            <p:nvPr/>
          </p:nvSpPr>
          <p:spPr bwMode="auto">
            <a:xfrm>
              <a:off x="1600200" y="180181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75" name="Freeform 13"/>
            <p:cNvSpPr/>
            <p:nvPr/>
          </p:nvSpPr>
          <p:spPr bwMode="auto">
            <a:xfrm>
              <a:off x="1381125" y="9525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219" y="898"/>
                  </a:moveTo>
                  <a:lnTo>
                    <a:pt x="0" y="3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380"/>
                  </a:lnTo>
                  <a:lnTo>
                    <a:pt x="234" y="892"/>
                  </a:lnTo>
                  <a:lnTo>
                    <a:pt x="219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76" name="Freeform 14"/>
            <p:cNvSpPr/>
            <p:nvPr/>
          </p:nvSpPr>
          <p:spPr bwMode="auto">
            <a:xfrm>
              <a:off x="1643063" y="0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96" y="575"/>
                  </a:moveTo>
                  <a:lnTo>
                    <a:pt x="78" y="575"/>
                  </a:lnTo>
                  <a:lnTo>
                    <a:pt x="78" y="192"/>
                  </a:lnTo>
                  <a:lnTo>
                    <a:pt x="0" y="6"/>
                  </a:lnTo>
                  <a:lnTo>
                    <a:pt x="15" y="0"/>
                  </a:lnTo>
                  <a:lnTo>
                    <a:pt x="96" y="189"/>
                  </a:lnTo>
                  <a:lnTo>
                    <a:pt x="96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77" name="Freeform 15"/>
            <p:cNvSpPr>
              <a:spLocks noEditPoints="1"/>
            </p:cNvSpPr>
            <p:nvPr/>
          </p:nvSpPr>
          <p:spPr bwMode="auto">
            <a:xfrm>
              <a:off x="1685925" y="14208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78" name="Freeform 16"/>
            <p:cNvSpPr>
              <a:spLocks noEditPoints="1"/>
            </p:cNvSpPr>
            <p:nvPr/>
          </p:nvSpPr>
          <p:spPr bwMode="auto">
            <a:xfrm>
              <a:off x="168592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79" name="Freeform 17"/>
            <p:cNvSpPr/>
            <p:nvPr/>
          </p:nvSpPr>
          <p:spPr bwMode="auto">
            <a:xfrm>
              <a:off x="1743075" y="4763"/>
              <a:ext cx="419100" cy="522288"/>
            </a:xfrm>
            <a:custGeom>
              <a:avLst/>
              <a:gdLst/>
              <a:ahLst/>
              <a:cxnLst/>
              <a:rect l="0" t="0" r="r" b="b"/>
              <a:pathLst>
                <a:path w="264" h="329">
                  <a:moveTo>
                    <a:pt x="252" y="329"/>
                  </a:moveTo>
                  <a:lnTo>
                    <a:pt x="45" y="120"/>
                  </a:lnTo>
                  <a:lnTo>
                    <a:pt x="0" y="6"/>
                  </a:lnTo>
                  <a:lnTo>
                    <a:pt x="15" y="0"/>
                  </a:lnTo>
                  <a:lnTo>
                    <a:pt x="60" y="111"/>
                  </a:lnTo>
                  <a:lnTo>
                    <a:pt x="264" y="317"/>
                  </a:lnTo>
                  <a:lnTo>
                    <a:pt x="252" y="3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80" name="Freeform 18"/>
            <p:cNvSpPr>
              <a:spLocks noEditPoints="1"/>
            </p:cNvSpPr>
            <p:nvPr/>
          </p:nvSpPr>
          <p:spPr bwMode="auto">
            <a:xfrm>
              <a:off x="2119313" y="488950"/>
              <a:ext cx="161925" cy="147638"/>
            </a:xfrm>
            <a:custGeom>
              <a:avLst/>
              <a:gdLst/>
              <a:ahLst/>
              <a:cxnLst/>
              <a:rect l="0" t="0" r="r" b="b"/>
              <a:pathLst>
                <a:path w="34" h="31">
                  <a:moveTo>
                    <a:pt x="17" y="31"/>
                  </a:moveTo>
                  <a:cubicBezTo>
                    <a:pt x="13" y="31"/>
                    <a:pt x="9" y="30"/>
                    <a:pt x="6" y="27"/>
                  </a:cubicBezTo>
                  <a:cubicBezTo>
                    <a:pt x="0" y="20"/>
                    <a:pt x="0" y="10"/>
                    <a:pt x="6" y="4"/>
                  </a:cubicBezTo>
                  <a:cubicBezTo>
                    <a:pt x="9" y="1"/>
                    <a:pt x="13" y="0"/>
                    <a:pt x="17" y="0"/>
                  </a:cubicBezTo>
                  <a:cubicBezTo>
                    <a:pt x="21" y="0"/>
                    <a:pt x="25" y="1"/>
                    <a:pt x="28" y="4"/>
                  </a:cubicBezTo>
                  <a:cubicBezTo>
                    <a:pt x="34" y="10"/>
                    <a:pt x="34" y="20"/>
                    <a:pt x="28" y="27"/>
                  </a:cubicBezTo>
                  <a:cubicBezTo>
                    <a:pt x="25" y="30"/>
                    <a:pt x="21" y="31"/>
                    <a:pt x="17" y="31"/>
                  </a:cubicBezTo>
                  <a:close/>
                  <a:moveTo>
                    <a:pt x="17" y="4"/>
                  </a:moveTo>
                  <a:cubicBezTo>
                    <a:pt x="14" y="4"/>
                    <a:pt x="11" y="5"/>
                    <a:pt x="9" y="7"/>
                  </a:cubicBezTo>
                  <a:cubicBezTo>
                    <a:pt x="4" y="12"/>
                    <a:pt x="4" y="19"/>
                    <a:pt x="9" y="24"/>
                  </a:cubicBezTo>
                  <a:cubicBezTo>
                    <a:pt x="11" y="26"/>
                    <a:pt x="14" y="27"/>
                    <a:pt x="17" y="27"/>
                  </a:cubicBezTo>
                  <a:cubicBezTo>
                    <a:pt x="20" y="27"/>
                    <a:pt x="23" y="26"/>
                    <a:pt x="25" y="24"/>
                  </a:cubicBezTo>
                  <a:cubicBezTo>
                    <a:pt x="30" y="19"/>
                    <a:pt x="30" y="12"/>
                    <a:pt x="25" y="7"/>
                  </a:cubicBezTo>
                  <a:cubicBezTo>
                    <a:pt x="23" y="5"/>
                    <a:pt x="20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81" name="Freeform 19"/>
            <p:cNvSpPr/>
            <p:nvPr/>
          </p:nvSpPr>
          <p:spPr bwMode="auto">
            <a:xfrm>
              <a:off x="952500" y="4763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72"/>
                  </a:lnTo>
                  <a:lnTo>
                    <a:pt x="0" y="189"/>
                  </a:lnTo>
                  <a:lnTo>
                    <a:pt x="81" y="0"/>
                  </a:lnTo>
                  <a:lnTo>
                    <a:pt x="96" y="6"/>
                  </a:lnTo>
                  <a:lnTo>
                    <a:pt x="15" y="192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82" name="Freeform 20"/>
            <p:cNvSpPr>
              <a:spLocks noEditPoints="1"/>
            </p:cNvSpPr>
            <p:nvPr/>
          </p:nvSpPr>
          <p:spPr bwMode="auto">
            <a:xfrm>
              <a:off x="8667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2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83" name="Freeform 21"/>
            <p:cNvSpPr>
              <a:spLocks noEditPoints="1"/>
            </p:cNvSpPr>
            <p:nvPr/>
          </p:nvSpPr>
          <p:spPr bwMode="auto">
            <a:xfrm>
              <a:off x="890588" y="15541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84" name="Freeform 22"/>
            <p:cNvSpPr/>
            <p:nvPr/>
          </p:nvSpPr>
          <p:spPr bwMode="auto">
            <a:xfrm>
              <a:off x="738188" y="5622925"/>
              <a:ext cx="338138" cy="1216025"/>
            </a:xfrm>
            <a:custGeom>
              <a:avLst/>
              <a:gdLst/>
              <a:ahLst/>
              <a:cxnLst/>
              <a:rect l="0" t="0" r="r" b="b"/>
              <a:pathLst>
                <a:path w="213" h="766">
                  <a:moveTo>
                    <a:pt x="213" y="766"/>
                  </a:moveTo>
                  <a:lnTo>
                    <a:pt x="195" y="766"/>
                  </a:lnTo>
                  <a:lnTo>
                    <a:pt x="195" y="464"/>
                  </a:lnTo>
                  <a:lnTo>
                    <a:pt x="0" y="6"/>
                  </a:lnTo>
                  <a:lnTo>
                    <a:pt x="12" y="0"/>
                  </a:lnTo>
                  <a:lnTo>
                    <a:pt x="213" y="461"/>
                  </a:lnTo>
                  <a:lnTo>
                    <a:pt x="213" y="7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85" name="Freeform 23"/>
            <p:cNvSpPr>
              <a:spLocks noEditPoints="1"/>
            </p:cNvSpPr>
            <p:nvPr/>
          </p:nvSpPr>
          <p:spPr bwMode="auto">
            <a:xfrm>
              <a:off x="647700" y="5480050"/>
              <a:ext cx="157163" cy="157163"/>
            </a:xfrm>
            <a:custGeom>
              <a:avLst/>
              <a:gdLst/>
              <a:ahLst/>
              <a:cxnLst/>
              <a:rect l="0" t="0" r="r" b="b"/>
              <a:pathLst>
                <a:path w="33" h="33">
                  <a:moveTo>
                    <a:pt x="17" y="33"/>
                  </a:moveTo>
                  <a:cubicBezTo>
                    <a:pt x="8" y="33"/>
                    <a:pt x="0" y="26"/>
                    <a:pt x="0" y="17"/>
                  </a:cubicBezTo>
                  <a:cubicBezTo>
                    <a:pt x="0" y="8"/>
                    <a:pt x="8" y="0"/>
                    <a:pt x="17" y="0"/>
                  </a:cubicBezTo>
                  <a:cubicBezTo>
                    <a:pt x="26" y="0"/>
                    <a:pt x="33" y="8"/>
                    <a:pt x="33" y="17"/>
                  </a:cubicBezTo>
                  <a:cubicBezTo>
                    <a:pt x="33" y="26"/>
                    <a:pt x="26" y="33"/>
                    <a:pt x="17" y="33"/>
                  </a:cubicBezTo>
                  <a:close/>
                  <a:moveTo>
                    <a:pt x="17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29"/>
                    <a:pt x="17" y="29"/>
                  </a:cubicBezTo>
                  <a:cubicBezTo>
                    <a:pt x="23" y="29"/>
                    <a:pt x="29" y="24"/>
                    <a:pt x="29" y="17"/>
                  </a:cubicBezTo>
                  <a:cubicBezTo>
                    <a:pt x="29" y="10"/>
                    <a:pt x="23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86" name="Freeform 24"/>
            <p:cNvSpPr>
              <a:spLocks noEditPoints="1"/>
            </p:cNvSpPr>
            <p:nvPr/>
          </p:nvSpPr>
          <p:spPr bwMode="auto">
            <a:xfrm>
              <a:off x="666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2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87" name="Freeform 25"/>
            <p:cNvSpPr/>
            <p:nvPr/>
          </p:nvSpPr>
          <p:spPr bwMode="auto">
            <a:xfrm>
              <a:off x="0" y="3897313"/>
              <a:ext cx="133350" cy="266700"/>
            </a:xfrm>
            <a:custGeom>
              <a:avLst/>
              <a:gdLst/>
              <a:ahLst/>
              <a:cxnLst/>
              <a:rect l="0" t="0" r="r" b="b"/>
              <a:pathLst>
                <a:path w="84" h="168">
                  <a:moveTo>
                    <a:pt x="69" y="168"/>
                  </a:moveTo>
                  <a:lnTo>
                    <a:pt x="0" y="6"/>
                  </a:lnTo>
                  <a:lnTo>
                    <a:pt x="12" y="0"/>
                  </a:lnTo>
                  <a:lnTo>
                    <a:pt x="84" y="162"/>
                  </a:lnTo>
                  <a:lnTo>
                    <a:pt x="69" y="16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88" name="Freeform 26"/>
            <p:cNvSpPr>
              <a:spLocks noEditPoints="1"/>
            </p:cNvSpPr>
            <p:nvPr/>
          </p:nvSpPr>
          <p:spPr bwMode="auto">
            <a:xfrm>
              <a:off x="66675" y="414972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89" name="Freeform 27"/>
            <p:cNvSpPr/>
            <p:nvPr/>
          </p:nvSpPr>
          <p:spPr bwMode="auto">
            <a:xfrm>
              <a:off x="0" y="1644650"/>
              <a:ext cx="133350" cy="269875"/>
            </a:xfrm>
            <a:custGeom>
              <a:avLst/>
              <a:gdLst/>
              <a:ahLst/>
              <a:cxnLst/>
              <a:rect l="0" t="0" r="r" b="b"/>
              <a:pathLst>
                <a:path w="84" h="170">
                  <a:moveTo>
                    <a:pt x="12" y="170"/>
                  </a:moveTo>
                  <a:lnTo>
                    <a:pt x="0" y="164"/>
                  </a:lnTo>
                  <a:lnTo>
                    <a:pt x="69" y="0"/>
                  </a:lnTo>
                  <a:lnTo>
                    <a:pt x="84" y="6"/>
                  </a:lnTo>
                  <a:lnTo>
                    <a:pt x="12" y="17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90" name="Freeform 28"/>
            <p:cNvSpPr>
              <a:spLocks noEditPoints="1"/>
            </p:cNvSpPr>
            <p:nvPr/>
          </p:nvSpPr>
          <p:spPr bwMode="auto">
            <a:xfrm>
              <a:off x="66675" y="146843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91" name="Freeform 29"/>
            <p:cNvSpPr/>
            <p:nvPr/>
          </p:nvSpPr>
          <p:spPr bwMode="auto">
            <a:xfrm>
              <a:off x="695325" y="4763"/>
              <a:ext cx="309563" cy="1558925"/>
            </a:xfrm>
            <a:custGeom>
              <a:avLst/>
              <a:gdLst/>
              <a:ahLst/>
              <a:cxnLst/>
              <a:rect l="0" t="0" r="r" b="b"/>
              <a:pathLst>
                <a:path w="195" h="982">
                  <a:moveTo>
                    <a:pt x="195" y="982"/>
                  </a:moveTo>
                  <a:lnTo>
                    <a:pt x="177" y="982"/>
                  </a:lnTo>
                  <a:lnTo>
                    <a:pt x="177" y="805"/>
                  </a:lnTo>
                  <a:lnTo>
                    <a:pt x="0" y="629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23"/>
                  </a:lnTo>
                  <a:lnTo>
                    <a:pt x="195" y="796"/>
                  </a:lnTo>
                  <a:lnTo>
                    <a:pt x="195" y="9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92" name="Freeform 30"/>
            <p:cNvSpPr>
              <a:spLocks noEditPoints="1"/>
            </p:cNvSpPr>
            <p:nvPr/>
          </p:nvSpPr>
          <p:spPr bwMode="auto">
            <a:xfrm>
              <a:off x="57150" y="48815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93" name="Freeform 31"/>
            <p:cNvSpPr/>
            <p:nvPr/>
          </p:nvSpPr>
          <p:spPr bwMode="auto">
            <a:xfrm>
              <a:off x="138113" y="5060950"/>
              <a:ext cx="304800" cy="1778000"/>
            </a:xfrm>
            <a:custGeom>
              <a:avLst/>
              <a:gdLst/>
              <a:ahLst/>
              <a:cxnLst/>
              <a:rect l="0" t="0" r="r" b="b"/>
              <a:pathLst>
                <a:path w="192" h="1120">
                  <a:moveTo>
                    <a:pt x="192" y="1120"/>
                  </a:moveTo>
                  <a:lnTo>
                    <a:pt x="177" y="1120"/>
                  </a:lnTo>
                  <a:lnTo>
                    <a:pt x="177" y="360"/>
                  </a:lnTo>
                  <a:lnTo>
                    <a:pt x="0" y="1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77"/>
                  </a:lnTo>
                  <a:lnTo>
                    <a:pt x="192" y="354"/>
                  </a:lnTo>
                  <a:lnTo>
                    <a:pt x="192" y="11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94" name="Freeform 32"/>
            <p:cNvSpPr>
              <a:spLocks noEditPoints="1"/>
            </p:cNvSpPr>
            <p:nvPr/>
          </p:nvSpPr>
          <p:spPr bwMode="auto">
            <a:xfrm>
              <a:off x="561975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95" name="Rectangle 33"/>
            <p:cNvSpPr>
              <a:spLocks noChangeArrowheads="1"/>
            </p:cNvSpPr>
            <p:nvPr/>
          </p:nvSpPr>
          <p:spPr bwMode="auto">
            <a:xfrm>
              <a:off x="642938" y="6610350"/>
              <a:ext cx="23813" cy="2428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96" name="Freeform 34"/>
            <p:cNvSpPr>
              <a:spLocks noEditPoints="1"/>
            </p:cNvSpPr>
            <p:nvPr/>
          </p:nvSpPr>
          <p:spPr bwMode="auto">
            <a:xfrm>
              <a:off x="76200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97" name="Freeform 35"/>
            <p:cNvSpPr/>
            <p:nvPr/>
          </p:nvSpPr>
          <p:spPr bwMode="auto">
            <a:xfrm>
              <a:off x="0" y="5978525"/>
              <a:ext cx="190500" cy="461963"/>
            </a:xfrm>
            <a:custGeom>
              <a:avLst/>
              <a:gdLst/>
              <a:ahLst/>
              <a:cxnLst/>
              <a:rect l="0" t="0" r="r" b="b"/>
              <a:pathLst>
                <a:path w="120" h="291">
                  <a:moveTo>
                    <a:pt x="120" y="291"/>
                  </a:moveTo>
                  <a:lnTo>
                    <a:pt x="105" y="291"/>
                  </a:lnTo>
                  <a:lnTo>
                    <a:pt x="105" y="114"/>
                  </a:lnTo>
                  <a:lnTo>
                    <a:pt x="0" y="9"/>
                  </a:lnTo>
                  <a:lnTo>
                    <a:pt x="12" y="0"/>
                  </a:lnTo>
                  <a:lnTo>
                    <a:pt x="120" y="108"/>
                  </a:lnTo>
                  <a:lnTo>
                    <a:pt x="120" y="29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98" name="Freeform 36"/>
            <p:cNvSpPr/>
            <p:nvPr/>
          </p:nvSpPr>
          <p:spPr bwMode="auto">
            <a:xfrm>
              <a:off x="1014413" y="1801813"/>
              <a:ext cx="214313" cy="755650"/>
            </a:xfrm>
            <a:custGeom>
              <a:avLst/>
              <a:gdLst/>
              <a:ahLst/>
              <a:cxnLst/>
              <a:rect l="0" t="0" r="r" b="b"/>
              <a:pathLst>
                <a:path w="135" h="476">
                  <a:moveTo>
                    <a:pt x="12" y="476"/>
                  </a:moveTo>
                  <a:lnTo>
                    <a:pt x="0" y="476"/>
                  </a:lnTo>
                  <a:lnTo>
                    <a:pt x="0" y="128"/>
                  </a:lnTo>
                  <a:lnTo>
                    <a:pt x="126" y="0"/>
                  </a:lnTo>
                  <a:lnTo>
                    <a:pt x="135" y="9"/>
                  </a:lnTo>
                  <a:lnTo>
                    <a:pt x="12" y="131"/>
                  </a:lnTo>
                  <a:lnTo>
                    <a:pt x="12" y="4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99" name="Freeform 37"/>
            <p:cNvSpPr>
              <a:spLocks noEditPoints="1"/>
            </p:cNvSpPr>
            <p:nvPr/>
          </p:nvSpPr>
          <p:spPr bwMode="auto">
            <a:xfrm>
              <a:off x="938213" y="2547938"/>
              <a:ext cx="166688" cy="160338"/>
            </a:xfrm>
            <a:custGeom>
              <a:avLst/>
              <a:gdLst/>
              <a:ahLst/>
              <a:cxnLst/>
              <a:rect l="0" t="0" r="r" b="b"/>
              <a:pathLst>
                <a:path w="35" h="34">
                  <a:moveTo>
                    <a:pt x="18" y="34"/>
                  </a:moveTo>
                  <a:cubicBezTo>
                    <a:pt x="8" y="34"/>
                    <a:pt x="0" y="26"/>
                    <a:pt x="0" y="17"/>
                  </a:cubicBezTo>
                  <a:cubicBezTo>
                    <a:pt x="0" y="7"/>
                    <a:pt x="8" y="0"/>
                    <a:pt x="18" y="0"/>
                  </a:cubicBezTo>
                  <a:cubicBezTo>
                    <a:pt x="27" y="0"/>
                    <a:pt x="35" y="7"/>
                    <a:pt x="35" y="17"/>
                  </a:cubicBezTo>
                  <a:cubicBezTo>
                    <a:pt x="35" y="26"/>
                    <a:pt x="27" y="34"/>
                    <a:pt x="18" y="34"/>
                  </a:cubicBezTo>
                  <a:close/>
                  <a:moveTo>
                    <a:pt x="18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30"/>
                    <a:pt x="18" y="30"/>
                  </a:cubicBezTo>
                  <a:cubicBezTo>
                    <a:pt x="25" y="30"/>
                    <a:pt x="31" y="24"/>
                    <a:pt x="31" y="17"/>
                  </a:cubicBezTo>
                  <a:cubicBezTo>
                    <a:pt x="31" y="10"/>
                    <a:pt x="25" y="4"/>
                    <a:pt x="1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00" name="Freeform 38"/>
            <p:cNvSpPr/>
            <p:nvPr/>
          </p:nvSpPr>
          <p:spPr bwMode="auto">
            <a:xfrm>
              <a:off x="595313" y="4763"/>
              <a:ext cx="638175" cy="4025900"/>
            </a:xfrm>
            <a:custGeom>
              <a:avLst/>
              <a:gdLst/>
              <a:ahLst/>
              <a:cxnLst/>
              <a:rect l="0" t="0" r="r" b="b"/>
              <a:pathLst>
                <a:path w="402" h="2536">
                  <a:moveTo>
                    <a:pt x="402" y="2536"/>
                  </a:moveTo>
                  <a:lnTo>
                    <a:pt x="387" y="2536"/>
                  </a:lnTo>
                  <a:lnTo>
                    <a:pt x="387" y="2311"/>
                  </a:lnTo>
                  <a:lnTo>
                    <a:pt x="0" y="1925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916"/>
                  </a:lnTo>
                  <a:lnTo>
                    <a:pt x="402" y="2302"/>
                  </a:lnTo>
                  <a:lnTo>
                    <a:pt x="402" y="25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01" name="Freeform 39"/>
            <p:cNvSpPr/>
            <p:nvPr/>
          </p:nvSpPr>
          <p:spPr bwMode="auto">
            <a:xfrm>
              <a:off x="1223963" y="1382713"/>
              <a:ext cx="142875" cy="476250"/>
            </a:xfrm>
            <a:custGeom>
              <a:avLst/>
              <a:gdLst/>
              <a:ahLst/>
              <a:cxnLst/>
              <a:rect l="0" t="0" r="r" b="b"/>
              <a:pathLst>
                <a:path w="90" h="300">
                  <a:moveTo>
                    <a:pt x="90" y="300"/>
                  </a:moveTo>
                  <a:lnTo>
                    <a:pt x="78" y="300"/>
                  </a:lnTo>
                  <a:lnTo>
                    <a:pt x="78" y="84"/>
                  </a:lnTo>
                  <a:lnTo>
                    <a:pt x="0" y="9"/>
                  </a:lnTo>
                  <a:lnTo>
                    <a:pt x="9" y="0"/>
                  </a:lnTo>
                  <a:lnTo>
                    <a:pt x="90" y="81"/>
                  </a:lnTo>
                  <a:lnTo>
                    <a:pt x="90" y="30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02" name="Freeform 40"/>
            <p:cNvSpPr>
              <a:spLocks noEditPoints="1"/>
            </p:cNvSpPr>
            <p:nvPr/>
          </p:nvSpPr>
          <p:spPr bwMode="auto">
            <a:xfrm>
              <a:off x="1300163" y="1849438"/>
              <a:ext cx="109538" cy="107950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03" name="Freeform 41"/>
            <p:cNvSpPr/>
            <p:nvPr/>
          </p:nvSpPr>
          <p:spPr bwMode="auto">
            <a:xfrm>
              <a:off x="280988" y="3417888"/>
              <a:ext cx="142875" cy="474663"/>
            </a:xfrm>
            <a:custGeom>
              <a:avLst/>
              <a:gdLst/>
              <a:ahLst/>
              <a:cxnLst/>
              <a:rect l="0" t="0" r="r" b="b"/>
              <a:pathLst>
                <a:path w="90" h="299">
                  <a:moveTo>
                    <a:pt x="12" y="299"/>
                  </a:moveTo>
                  <a:lnTo>
                    <a:pt x="0" y="299"/>
                  </a:lnTo>
                  <a:lnTo>
                    <a:pt x="0" y="80"/>
                  </a:lnTo>
                  <a:lnTo>
                    <a:pt x="81" y="0"/>
                  </a:lnTo>
                  <a:lnTo>
                    <a:pt x="90" y="8"/>
                  </a:lnTo>
                  <a:lnTo>
                    <a:pt x="12" y="83"/>
                  </a:lnTo>
                  <a:lnTo>
                    <a:pt x="12" y="29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04" name="Freeform 42"/>
            <p:cNvSpPr>
              <a:spLocks noEditPoints="1"/>
            </p:cNvSpPr>
            <p:nvPr/>
          </p:nvSpPr>
          <p:spPr bwMode="auto">
            <a:xfrm>
              <a:off x="238125" y="38830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1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7" y="0"/>
                    <a:pt x="23" y="5"/>
                    <a:pt x="23" y="12"/>
                  </a:cubicBezTo>
                  <a:cubicBezTo>
                    <a:pt x="23" y="18"/>
                    <a:pt x="17" y="23"/>
                    <a:pt x="11" y="23"/>
                  </a:cubicBezTo>
                  <a:close/>
                  <a:moveTo>
                    <a:pt x="11" y="4"/>
                  </a:moveTo>
                  <a:cubicBezTo>
                    <a:pt x="7" y="4"/>
                    <a:pt x="4" y="8"/>
                    <a:pt x="4" y="12"/>
                  </a:cubicBezTo>
                  <a:cubicBezTo>
                    <a:pt x="4" y="16"/>
                    <a:pt x="7" y="19"/>
                    <a:pt x="11" y="19"/>
                  </a:cubicBezTo>
                  <a:cubicBezTo>
                    <a:pt x="15" y="19"/>
                    <a:pt x="19" y="16"/>
                    <a:pt x="19" y="12"/>
                  </a:cubicBezTo>
                  <a:cubicBezTo>
                    <a:pt x="19" y="8"/>
                    <a:pt x="15" y="4"/>
                    <a:pt x="1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05" name="Freeform 43"/>
            <p:cNvSpPr/>
            <p:nvPr/>
          </p:nvSpPr>
          <p:spPr bwMode="auto">
            <a:xfrm>
              <a:off x="4763" y="2166938"/>
              <a:ext cx="114300" cy="452438"/>
            </a:xfrm>
            <a:custGeom>
              <a:avLst/>
              <a:gdLst/>
              <a:ahLst/>
              <a:cxnLst/>
              <a:rect l="0" t="0" r="r" b="b"/>
              <a:pathLst>
                <a:path w="72" h="285">
                  <a:moveTo>
                    <a:pt x="6" y="285"/>
                  </a:moveTo>
                  <a:lnTo>
                    <a:pt x="0" y="276"/>
                  </a:lnTo>
                  <a:lnTo>
                    <a:pt x="60" y="216"/>
                  </a:lnTo>
                  <a:lnTo>
                    <a:pt x="60" y="0"/>
                  </a:lnTo>
                  <a:lnTo>
                    <a:pt x="72" y="0"/>
                  </a:lnTo>
                  <a:lnTo>
                    <a:pt x="72" y="222"/>
                  </a:lnTo>
                  <a:lnTo>
                    <a:pt x="6" y="28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06" name="Freeform 44"/>
            <p:cNvSpPr>
              <a:spLocks noEditPoints="1"/>
            </p:cNvSpPr>
            <p:nvPr/>
          </p:nvSpPr>
          <p:spPr bwMode="auto">
            <a:xfrm>
              <a:off x="52388" y="20669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07" name="Rectangle 45"/>
            <p:cNvSpPr>
              <a:spLocks noChangeArrowheads="1"/>
            </p:cNvSpPr>
            <p:nvPr/>
          </p:nvSpPr>
          <p:spPr bwMode="auto">
            <a:xfrm>
              <a:off x="1228725" y="4662488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108" name="Freeform 46"/>
            <p:cNvSpPr/>
            <p:nvPr/>
          </p:nvSpPr>
          <p:spPr bwMode="auto">
            <a:xfrm>
              <a:off x="1319213" y="5041900"/>
              <a:ext cx="371475" cy="1801813"/>
            </a:xfrm>
            <a:custGeom>
              <a:avLst/>
              <a:gdLst/>
              <a:ahLst/>
              <a:cxnLst/>
              <a:rect l="0" t="0" r="r" b="b"/>
              <a:pathLst>
                <a:path w="234" h="1135">
                  <a:moveTo>
                    <a:pt x="15" y="1135"/>
                  </a:moveTo>
                  <a:lnTo>
                    <a:pt x="0" y="1135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19" y="0"/>
                  </a:lnTo>
                  <a:lnTo>
                    <a:pt x="234" y="6"/>
                  </a:lnTo>
                  <a:lnTo>
                    <a:pt x="15" y="518"/>
                  </a:lnTo>
                  <a:lnTo>
                    <a:pt x="15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09" name="Freeform 47"/>
            <p:cNvSpPr>
              <a:spLocks noEditPoints="1"/>
            </p:cNvSpPr>
            <p:nvPr/>
          </p:nvSpPr>
          <p:spPr bwMode="auto">
            <a:xfrm>
              <a:off x="1147763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10" name="Freeform 48"/>
            <p:cNvSpPr/>
            <p:nvPr/>
          </p:nvSpPr>
          <p:spPr bwMode="auto">
            <a:xfrm>
              <a:off x="819150" y="3983038"/>
              <a:ext cx="347663" cy="2860675"/>
            </a:xfrm>
            <a:custGeom>
              <a:avLst/>
              <a:gdLst/>
              <a:ahLst/>
              <a:cxnLst/>
              <a:rect l="0" t="0" r="r" b="b"/>
              <a:pathLst>
                <a:path w="219" h="1802">
                  <a:moveTo>
                    <a:pt x="219" y="1802"/>
                  </a:moveTo>
                  <a:lnTo>
                    <a:pt x="201" y="1802"/>
                  </a:lnTo>
                  <a:lnTo>
                    <a:pt x="201" y="1185"/>
                  </a:lnTo>
                  <a:lnTo>
                    <a:pt x="0" y="3"/>
                  </a:lnTo>
                  <a:lnTo>
                    <a:pt x="15" y="0"/>
                  </a:lnTo>
                  <a:lnTo>
                    <a:pt x="219" y="1185"/>
                  </a:lnTo>
                  <a:lnTo>
                    <a:pt x="219" y="180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11" name="Freeform 49"/>
            <p:cNvSpPr>
              <a:spLocks noEditPoints="1"/>
            </p:cNvSpPr>
            <p:nvPr/>
          </p:nvSpPr>
          <p:spPr bwMode="auto">
            <a:xfrm>
              <a:off x="728663" y="3806825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12" name="Freeform 50"/>
            <p:cNvSpPr>
              <a:spLocks noEditPoints="1"/>
            </p:cNvSpPr>
            <p:nvPr/>
          </p:nvSpPr>
          <p:spPr bwMode="auto">
            <a:xfrm>
              <a:off x="1624013" y="486727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13" name="Freeform 51"/>
            <p:cNvSpPr/>
            <p:nvPr/>
          </p:nvSpPr>
          <p:spPr bwMode="auto">
            <a:xfrm>
              <a:off x="1404938" y="5422900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18" y="898"/>
                  </a:moveTo>
                  <a:lnTo>
                    <a:pt x="0" y="898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22" y="0"/>
                  </a:lnTo>
                  <a:lnTo>
                    <a:pt x="234" y="6"/>
                  </a:lnTo>
                  <a:lnTo>
                    <a:pt x="18" y="518"/>
                  </a:lnTo>
                  <a:lnTo>
                    <a:pt x="18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14" name="Freeform 52"/>
            <p:cNvSpPr/>
            <p:nvPr/>
          </p:nvSpPr>
          <p:spPr bwMode="auto">
            <a:xfrm>
              <a:off x="1666875" y="5945188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15" y="575"/>
                  </a:moveTo>
                  <a:lnTo>
                    <a:pt x="0" y="569"/>
                  </a:lnTo>
                  <a:lnTo>
                    <a:pt x="81" y="383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6"/>
                  </a:lnTo>
                  <a:lnTo>
                    <a:pt x="15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15" name="Freeform 53"/>
            <p:cNvSpPr>
              <a:spLocks noEditPoints="1"/>
            </p:cNvSpPr>
            <p:nvPr/>
          </p:nvSpPr>
          <p:spPr bwMode="auto">
            <a:xfrm>
              <a:off x="1709738" y="52466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16" name="Freeform 54"/>
            <p:cNvSpPr>
              <a:spLocks noEditPoints="1"/>
            </p:cNvSpPr>
            <p:nvPr/>
          </p:nvSpPr>
          <p:spPr bwMode="auto">
            <a:xfrm>
              <a:off x="1709738" y="57642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17" name="Freeform 55"/>
            <p:cNvSpPr/>
            <p:nvPr/>
          </p:nvSpPr>
          <p:spPr bwMode="auto">
            <a:xfrm>
              <a:off x="1766888" y="6330950"/>
              <a:ext cx="419100" cy="527050"/>
            </a:xfrm>
            <a:custGeom>
              <a:avLst/>
              <a:gdLst/>
              <a:ahLst/>
              <a:cxnLst/>
              <a:rect l="0" t="0" r="r" b="b"/>
              <a:pathLst>
                <a:path w="264" h="332">
                  <a:moveTo>
                    <a:pt x="12" y="332"/>
                  </a:moveTo>
                  <a:lnTo>
                    <a:pt x="0" y="326"/>
                  </a:lnTo>
                  <a:lnTo>
                    <a:pt x="45" y="206"/>
                  </a:lnTo>
                  <a:lnTo>
                    <a:pt x="255" y="0"/>
                  </a:lnTo>
                  <a:lnTo>
                    <a:pt x="264" y="12"/>
                  </a:lnTo>
                  <a:lnTo>
                    <a:pt x="60" y="215"/>
                  </a:lnTo>
                  <a:lnTo>
                    <a:pt x="12" y="3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18" name="Freeform 56"/>
            <p:cNvSpPr>
              <a:spLocks noEditPoints="1"/>
            </p:cNvSpPr>
            <p:nvPr/>
          </p:nvSpPr>
          <p:spPr bwMode="auto">
            <a:xfrm>
              <a:off x="2147888" y="6221413"/>
              <a:ext cx="157163" cy="147638"/>
            </a:xfrm>
            <a:custGeom>
              <a:avLst/>
              <a:gdLst/>
              <a:ahLst/>
              <a:cxnLst/>
              <a:rect l="0" t="0" r="r" b="b"/>
              <a:pathLst>
                <a:path w="33" h="31">
                  <a:moveTo>
                    <a:pt x="16" y="31"/>
                  </a:moveTo>
                  <a:cubicBezTo>
                    <a:pt x="12" y="31"/>
                    <a:pt x="8" y="29"/>
                    <a:pt x="5" y="26"/>
                  </a:cubicBezTo>
                  <a:cubicBezTo>
                    <a:pt x="2" y="24"/>
                    <a:pt x="0" y="20"/>
                    <a:pt x="0" y="15"/>
                  </a:cubicBezTo>
                  <a:cubicBezTo>
                    <a:pt x="0" y="11"/>
                    <a:pt x="2" y="7"/>
                    <a:pt x="5" y="4"/>
                  </a:cubicBezTo>
                  <a:cubicBezTo>
                    <a:pt x="8" y="1"/>
                    <a:pt x="12" y="0"/>
                    <a:pt x="16" y="0"/>
                  </a:cubicBezTo>
                  <a:cubicBezTo>
                    <a:pt x="20" y="0"/>
                    <a:pt x="24" y="1"/>
                    <a:pt x="27" y="4"/>
                  </a:cubicBezTo>
                  <a:cubicBezTo>
                    <a:pt x="33" y="10"/>
                    <a:pt x="33" y="20"/>
                    <a:pt x="27" y="26"/>
                  </a:cubicBezTo>
                  <a:cubicBezTo>
                    <a:pt x="24" y="29"/>
                    <a:pt x="20" y="31"/>
                    <a:pt x="16" y="31"/>
                  </a:cubicBezTo>
                  <a:close/>
                  <a:moveTo>
                    <a:pt x="16" y="4"/>
                  </a:moveTo>
                  <a:cubicBezTo>
                    <a:pt x="13" y="4"/>
                    <a:pt x="10" y="5"/>
                    <a:pt x="8" y="7"/>
                  </a:cubicBezTo>
                  <a:cubicBezTo>
                    <a:pt x="6" y="9"/>
                    <a:pt x="4" y="12"/>
                    <a:pt x="4" y="15"/>
                  </a:cubicBezTo>
                  <a:cubicBezTo>
                    <a:pt x="4" y="19"/>
                    <a:pt x="6" y="21"/>
                    <a:pt x="8" y="24"/>
                  </a:cubicBezTo>
                  <a:cubicBezTo>
                    <a:pt x="10" y="26"/>
                    <a:pt x="13" y="27"/>
                    <a:pt x="16" y="27"/>
                  </a:cubicBezTo>
                  <a:cubicBezTo>
                    <a:pt x="19" y="27"/>
                    <a:pt x="22" y="26"/>
                    <a:pt x="24" y="24"/>
                  </a:cubicBezTo>
                  <a:cubicBezTo>
                    <a:pt x="29" y="19"/>
                    <a:pt x="29" y="12"/>
                    <a:pt x="24" y="7"/>
                  </a:cubicBezTo>
                  <a:cubicBezTo>
                    <a:pt x="22" y="5"/>
                    <a:pt x="19" y="4"/>
                    <a:pt x="1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19" name="Freeform 57"/>
            <p:cNvSpPr/>
            <p:nvPr/>
          </p:nvSpPr>
          <p:spPr bwMode="auto">
            <a:xfrm>
              <a:off x="504825" y="9525"/>
              <a:ext cx="233363" cy="5103813"/>
            </a:xfrm>
            <a:custGeom>
              <a:avLst/>
              <a:gdLst/>
              <a:ahLst/>
              <a:cxnLst/>
              <a:rect l="0" t="0" r="r" b="b"/>
              <a:pathLst>
                <a:path w="147" h="3215">
                  <a:moveTo>
                    <a:pt x="132" y="3215"/>
                  </a:moveTo>
                  <a:lnTo>
                    <a:pt x="129" y="2754"/>
                  </a:lnTo>
                  <a:lnTo>
                    <a:pt x="0" y="1901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898"/>
                  </a:lnTo>
                  <a:lnTo>
                    <a:pt x="144" y="2754"/>
                  </a:lnTo>
                  <a:lnTo>
                    <a:pt x="147" y="3215"/>
                  </a:lnTo>
                  <a:lnTo>
                    <a:pt x="132" y="32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20" name="Freeform 58"/>
            <p:cNvSpPr>
              <a:spLocks noEditPoints="1"/>
            </p:cNvSpPr>
            <p:nvPr/>
          </p:nvSpPr>
          <p:spPr bwMode="auto">
            <a:xfrm>
              <a:off x="633413" y="5103813"/>
              <a:ext cx="185738" cy="185738"/>
            </a:xfrm>
            <a:custGeom>
              <a:avLst/>
              <a:gdLst/>
              <a:ahLst/>
              <a:cxnLst/>
              <a:rect l="0" t="0" r="r" b="b"/>
              <a:pathLst>
                <a:path w="39" h="39">
                  <a:moveTo>
                    <a:pt x="20" y="39"/>
                  </a:moveTo>
                  <a:cubicBezTo>
                    <a:pt x="9" y="39"/>
                    <a:pt x="0" y="30"/>
                    <a:pt x="0" y="19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0" y="0"/>
                    <a:pt x="39" y="9"/>
                    <a:pt x="39" y="19"/>
                  </a:cubicBezTo>
                  <a:cubicBezTo>
                    <a:pt x="39" y="30"/>
                    <a:pt x="30" y="39"/>
                    <a:pt x="20" y="39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19"/>
                  </a:cubicBezTo>
                  <a:cubicBezTo>
                    <a:pt x="4" y="28"/>
                    <a:pt x="11" y="35"/>
                    <a:pt x="20" y="35"/>
                  </a:cubicBezTo>
                  <a:cubicBezTo>
                    <a:pt x="28" y="35"/>
                    <a:pt x="35" y="28"/>
                    <a:pt x="35" y="19"/>
                  </a:cubicBezTo>
                  <a:cubicBezTo>
                    <a:pt x="35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00238" y="1122363"/>
            <a:ext cx="6593681" cy="2387600"/>
          </a:xfrm>
        </p:spPr>
        <p:txBody>
          <a:bodyPr anchor="b">
            <a:normAutofit/>
          </a:bodyPr>
          <a:lstStyle>
            <a:lvl1pPr algn="l"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00238" y="3602038"/>
            <a:ext cx="6593681" cy="1655762"/>
          </a:xfrm>
        </p:spPr>
        <p:txBody>
          <a:bodyPr>
            <a:normAutofit/>
          </a:bodyPr>
          <a:lstStyle>
            <a:lvl1pPr marL="0" indent="0" algn="l">
              <a:buNone/>
              <a:defRPr sz="2000" cap="all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801052" y="5410202"/>
            <a:ext cx="2057400" cy="365125"/>
          </a:xfrm>
        </p:spPr>
        <p:txBody>
          <a:bodyPr/>
          <a:lstStyle/>
          <a:p>
            <a:pPr>
              <a:defRPr/>
            </a:pPr>
            <a:fld id="{ED459ED6-EE6A-41C9-8918-0A27AC5AAC6E}" type="datetimeFigureOut">
              <a:rPr lang="ru-RU" smtClean="0"/>
              <a:pPr>
                <a:defRPr/>
              </a:pPr>
              <a:t>30.03.2021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900237" y="5410202"/>
            <a:ext cx="3843665" cy="365125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15603" y="5410200"/>
            <a:ext cx="578317" cy="365125"/>
          </a:xfrm>
        </p:spPr>
        <p:txBody>
          <a:bodyPr/>
          <a:lstStyle/>
          <a:p>
            <a:pPr>
              <a:defRPr/>
            </a:pPr>
            <a:fld id="{578B1CF7-D3AB-4D4A-A639-86675199E40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1499333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6058" y="4304665"/>
            <a:ext cx="7434266" cy="819355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56058" y="606426"/>
            <a:ext cx="7434266" cy="3299778"/>
          </a:xfrm>
          <a:prstGeom prst="round2DiagRect">
            <a:avLst>
              <a:gd name="adj1" fmla="val 5101"/>
              <a:gd name="adj2" fmla="val 0"/>
            </a:avLst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3200"/>
            </a:lvl1pPr>
          </a:lstStyle>
          <a:p>
            <a:pPr marL="0" lvl="0" indent="0">
              <a:buNone/>
            </a:pPr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6024" y="5124020"/>
            <a:ext cx="7433144" cy="682472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D459ED6-EE6A-41C9-8918-0A27AC5AAC6E}" type="datetimeFigureOut">
              <a:rPr lang="ru-RU" smtClean="0"/>
              <a:pPr>
                <a:defRPr/>
              </a:pPr>
              <a:t>30.03.2021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78B1CF7-D3AB-4D4A-A639-86675199E40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392941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6093" y="609600"/>
            <a:ext cx="7429466" cy="3429000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6058" y="4419600"/>
            <a:ext cx="7428344" cy="1371599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D459ED6-EE6A-41C9-8918-0A27AC5AAC6E}" type="datetimeFigureOut">
              <a:rPr lang="ru-RU" smtClean="0"/>
              <a:pPr>
                <a:defRPr/>
              </a:pPr>
              <a:t>30.03.2021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78B1CF7-D3AB-4D4A-A639-86675199E40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0916460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84659" y="609600"/>
            <a:ext cx="6977064" cy="2748429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290484" y="3365557"/>
            <a:ext cx="6564224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6058" y="4309919"/>
            <a:ext cx="7429502" cy="1489496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D459ED6-EE6A-41C9-8918-0A27AC5AAC6E}" type="datetimeFigureOut">
              <a:rPr lang="ru-RU" smtClean="0"/>
              <a:pPr>
                <a:defRPr/>
              </a:pPr>
              <a:t>30.03.2021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78B1CF7-D3AB-4D4A-A639-86675199E40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52" name="TextBox 51"/>
          <p:cNvSpPr txBox="1"/>
          <p:nvPr/>
        </p:nvSpPr>
        <p:spPr>
          <a:xfrm>
            <a:off x="696579" y="718458"/>
            <a:ext cx="4572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Trebuchet MS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53" name="TextBox 52"/>
          <p:cNvSpPr txBox="1"/>
          <p:nvPr/>
        </p:nvSpPr>
        <p:spPr>
          <a:xfrm>
            <a:off x="7817473" y="2764972"/>
            <a:ext cx="4572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Trebuchet MS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45907603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6058" y="2134042"/>
            <a:ext cx="7429501" cy="2511835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6023" y="4657655"/>
            <a:ext cx="7428379" cy="1140644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D459ED6-EE6A-41C9-8918-0A27AC5AAC6E}" type="datetimeFigureOut">
              <a:rPr lang="ru-RU" smtClean="0"/>
              <a:pPr>
                <a:defRPr/>
              </a:pPr>
              <a:t>30.03.2021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78B1CF7-D3AB-4D4A-A639-86675199E40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6070150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856060" y="609600"/>
            <a:ext cx="7429499" cy="1905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856058" y="2674463"/>
            <a:ext cx="2397674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856059" y="3360263"/>
            <a:ext cx="2396432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386075" y="2677635"/>
            <a:ext cx="2388289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3386075" y="3363435"/>
            <a:ext cx="2388958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889332" y="2674463"/>
            <a:ext cx="2396226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5889332" y="3360263"/>
            <a:ext cx="2396226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D459ED6-EE6A-41C9-8918-0A27AC5AAC6E}" type="datetimeFigureOut">
              <a:rPr lang="ru-RU" smtClean="0"/>
              <a:pPr>
                <a:defRPr/>
              </a:pPr>
              <a:t>30.03.2021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78B1CF7-D3AB-4D4A-A639-86675199E40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760356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856059" y="609600"/>
            <a:ext cx="7429499" cy="1905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856060" y="4404596"/>
            <a:ext cx="2396430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856060" y="2666998"/>
            <a:ext cx="2396430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1800" dirty="0"/>
            </a:lvl1pPr>
          </a:lstStyle>
          <a:p>
            <a:pPr marL="0" lvl="0" indent="0">
              <a:buNone/>
            </a:pPr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856060" y="4980859"/>
            <a:ext cx="2396430" cy="81784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366790" y="4404596"/>
            <a:ext cx="2400300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366790" y="2666998"/>
            <a:ext cx="2399205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1800" dirty="0"/>
            </a:lvl1pPr>
          </a:lstStyle>
          <a:p>
            <a:pPr marL="0" lvl="0" indent="0">
              <a:buNone/>
            </a:pPr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3365695" y="4980857"/>
            <a:ext cx="2400300" cy="81034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889426" y="4404595"/>
            <a:ext cx="2393056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5889332" y="2666998"/>
            <a:ext cx="2396227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1800" dirty="0"/>
            </a:lvl1pPr>
          </a:lstStyle>
          <a:p>
            <a:pPr marL="0" lvl="0" indent="0">
              <a:buNone/>
            </a:pPr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5889332" y="4980855"/>
            <a:ext cx="2396226" cy="810345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D459ED6-EE6A-41C9-8918-0A27AC5AAC6E}" type="datetimeFigureOut">
              <a:rPr lang="ru-RU" smtClean="0"/>
              <a:pPr>
                <a:defRPr/>
              </a:pPr>
              <a:t>30.03.2021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cap="all" baseline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78B1CF7-D3AB-4D4A-A639-86675199E40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164365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D459ED6-EE6A-41C9-8918-0A27AC5AAC6E}" type="datetimeFigureOut">
              <a:rPr lang="ru-RU" smtClean="0"/>
              <a:pPr>
                <a:defRPr/>
              </a:pPr>
              <a:t>30.03.2021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78B1CF7-D3AB-4D4A-A639-86675199E40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5632856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81801" y="609600"/>
            <a:ext cx="1503758" cy="5181601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56057" y="609600"/>
            <a:ext cx="5811443" cy="518160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D459ED6-EE6A-41C9-8918-0A27AC5AAC6E}" type="datetimeFigureOut">
              <a:rPr lang="ru-RU" smtClean="0"/>
              <a:pPr>
                <a:defRPr/>
              </a:pPr>
              <a:t>30.03.2021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78B1CF7-D3AB-4D4A-A639-86675199E40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2624710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Title 1"/>
          <p:cNvSpPr>
            <a:spLocks noGrp="1"/>
          </p:cNvSpPr>
          <p:nvPr>
            <p:ph type="title"/>
          </p:nvPr>
        </p:nvSpPr>
        <p:spPr>
          <a:xfrm>
            <a:off x="856060" y="618518"/>
            <a:ext cx="7429499" cy="147857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8" name="Content Placeholder 2"/>
          <p:cNvSpPr>
            <a:spLocks noGrp="1"/>
          </p:cNvSpPr>
          <p:nvPr>
            <p:ph idx="1"/>
          </p:nvPr>
        </p:nvSpPr>
        <p:spPr>
          <a:xfrm>
            <a:off x="856060" y="2249487"/>
            <a:ext cx="7429499" cy="3541714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9" name="Date Placeholder 3"/>
          <p:cNvSpPr>
            <a:spLocks noGrp="1"/>
          </p:cNvSpPr>
          <p:nvPr>
            <p:ph type="dt" sz="half" idx="10"/>
          </p:nvPr>
        </p:nvSpPr>
        <p:spPr>
          <a:xfrm>
            <a:off x="5592691" y="5883277"/>
            <a:ext cx="2057400" cy="365125"/>
          </a:xfrm>
        </p:spPr>
        <p:txBody>
          <a:bodyPr/>
          <a:lstStyle/>
          <a:p>
            <a:pPr>
              <a:defRPr/>
            </a:pPr>
            <a:fld id="{ED459ED6-EE6A-41C9-8918-0A27AC5AAC6E}" type="datetimeFigureOut">
              <a:rPr lang="ru-RU" smtClean="0"/>
              <a:pPr>
                <a:defRPr/>
              </a:pPr>
              <a:t>30.03.2021</a:t>
            </a:fld>
            <a:endParaRPr lang="ru-RU"/>
          </a:p>
        </p:txBody>
      </p:sp>
      <p:sp>
        <p:nvSpPr>
          <p:cNvPr id="50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56059" y="5883276"/>
            <a:ext cx="4679482" cy="365125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707241" y="5883275"/>
            <a:ext cx="578317" cy="365125"/>
          </a:xfrm>
        </p:spPr>
        <p:txBody>
          <a:bodyPr/>
          <a:lstStyle/>
          <a:p>
            <a:pPr>
              <a:defRPr/>
            </a:pPr>
            <a:fld id="{578B1CF7-D3AB-4D4A-A639-86675199E40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894228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6058" y="1419227"/>
            <a:ext cx="7429500" cy="2852737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56058" y="4424362"/>
            <a:ext cx="7429500" cy="1374776"/>
          </a:xfrm>
        </p:spPr>
        <p:txBody>
          <a:bodyPr>
            <a:normAutofit/>
          </a:bodyPr>
          <a:lstStyle>
            <a:lvl1pPr marL="0" indent="0">
              <a:buNone/>
              <a:defRPr sz="1800" cap="all" baseline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D459ED6-EE6A-41C9-8918-0A27AC5AAC6E}" type="datetimeFigureOut">
              <a:rPr lang="ru-RU" smtClean="0"/>
              <a:pPr>
                <a:defRPr/>
              </a:pPr>
              <a:t>30.03.2021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78B1CF7-D3AB-4D4A-A639-86675199E40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3816191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56058" y="2249486"/>
            <a:ext cx="3658792" cy="3541714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1" y="2249486"/>
            <a:ext cx="3656408" cy="3541714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D459ED6-EE6A-41C9-8918-0A27AC5AAC6E}" type="datetimeFigureOut">
              <a:rPr lang="ru-RU" smtClean="0"/>
              <a:pPr>
                <a:defRPr/>
              </a:pPr>
              <a:t>30.03.2021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78B1CF7-D3AB-4D4A-A639-86675199E40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672111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6058" y="619127"/>
            <a:ext cx="7429500" cy="1477961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78902" y="2249486"/>
            <a:ext cx="3435949" cy="823912"/>
          </a:xfrm>
        </p:spPr>
        <p:txBody>
          <a:bodyPr anchor="b"/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56058" y="3073398"/>
            <a:ext cx="3658793" cy="2717801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51992" y="2249485"/>
            <a:ext cx="3433565" cy="823912"/>
          </a:xfrm>
        </p:spPr>
        <p:txBody>
          <a:bodyPr anchor="b"/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3073398"/>
            <a:ext cx="3656408" cy="2717801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D459ED6-EE6A-41C9-8918-0A27AC5AAC6E}" type="datetimeFigureOut">
              <a:rPr lang="ru-RU" smtClean="0"/>
              <a:pPr>
                <a:defRPr/>
              </a:pPr>
              <a:t>30.03.2021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78B1CF7-D3AB-4D4A-A639-86675199E40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2048274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D459ED6-EE6A-41C9-8918-0A27AC5AAC6E}" type="datetimeFigureOut">
              <a:rPr lang="ru-RU" smtClean="0"/>
              <a:pPr>
                <a:defRPr/>
              </a:pPr>
              <a:t>30.03.2021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78B1CF7-D3AB-4D4A-A639-86675199E40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6447085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D459ED6-EE6A-41C9-8918-0A27AC5AAC6E}" type="datetimeFigureOut">
              <a:rPr lang="ru-RU" smtClean="0"/>
              <a:pPr>
                <a:defRPr/>
              </a:pPr>
              <a:t>30.03.2021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78B1CF7-D3AB-4D4A-A639-86675199E40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8878525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0029" y="609601"/>
            <a:ext cx="2892028" cy="1639884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67150" y="592666"/>
            <a:ext cx="4418407" cy="5198534"/>
          </a:xfrm>
        </p:spPr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0029" y="2249486"/>
            <a:ext cx="2892028" cy="35417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D459ED6-EE6A-41C9-8918-0A27AC5AAC6E}" type="datetimeFigureOut">
              <a:rPr lang="ru-RU" smtClean="0"/>
              <a:pPr>
                <a:defRPr/>
              </a:pPr>
              <a:t>30.03.2021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78B1CF7-D3AB-4D4A-A639-86675199E40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7875108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6061" y="609600"/>
            <a:ext cx="3753962" cy="1639886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832866" y="609600"/>
            <a:ext cx="3452693" cy="5181602"/>
          </a:xfrm>
          <a:prstGeom prst="round2DiagRect">
            <a:avLst>
              <a:gd name="adj1" fmla="val 6074"/>
              <a:gd name="adj2" fmla="val 0"/>
            </a:avLst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defRPr lang="en-US" sz="3200"/>
            </a:lvl1pPr>
          </a:lstStyle>
          <a:p>
            <a:pPr marL="0" lvl="0" indent="0">
              <a:buNone/>
            </a:pPr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6059" y="2249486"/>
            <a:ext cx="3753964" cy="35417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D459ED6-EE6A-41C9-8918-0A27AC5AAC6E}" type="datetimeFigureOut">
              <a:rPr lang="ru-RU" smtClean="0"/>
              <a:pPr>
                <a:defRPr/>
              </a:pPr>
              <a:t>30.03.2021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78B1CF7-D3AB-4D4A-A639-86675199E40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863964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19">
            <a:alphaModFix amt="30000"/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-1"/>
            <a:ext cx="9144002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8" name="Group 7"/>
          <p:cNvGrpSpPr/>
          <p:nvPr/>
        </p:nvGrpSpPr>
        <p:grpSpPr>
          <a:xfrm>
            <a:off x="-14288" y="0"/>
            <a:ext cx="9041774" cy="6858001"/>
            <a:chOff x="-14288" y="0"/>
            <a:chExt cx="9041774" cy="6858001"/>
          </a:xfrm>
        </p:grpSpPr>
        <p:grpSp>
          <p:nvGrpSpPr>
            <p:cNvPr id="9" name="Group 8"/>
            <p:cNvGrpSpPr/>
            <p:nvPr/>
          </p:nvGrpSpPr>
          <p:grpSpPr>
            <a:xfrm>
              <a:off x="-14288" y="0"/>
              <a:ext cx="1220788" cy="6858001"/>
              <a:chOff x="-14288" y="0"/>
              <a:chExt cx="1220788" cy="6858001"/>
            </a:xfrm>
            <a:gradFill flip="none" rotWithShape="1">
              <a:gsLst>
                <a:gs pos="0">
                  <a:schemeClr val="tx2"/>
                </a:gs>
                <a:gs pos="100000">
                  <a:schemeClr val="bg2">
                    <a:lumMod val="60000"/>
                    <a:lumOff val="40000"/>
                  </a:schemeClr>
                </a:gs>
              </a:gsLst>
              <a:lin ang="5400000" scaled="0"/>
              <a:tileRect/>
            </a:gradFill>
          </p:grpSpPr>
          <p:sp>
            <p:nvSpPr>
              <p:cNvPr id="21" name="Rectangle 5"/>
              <p:cNvSpPr>
                <a:spLocks noChangeArrowheads="1"/>
              </p:cNvSpPr>
              <p:nvPr/>
            </p:nvSpPr>
            <p:spPr bwMode="auto">
              <a:xfrm>
                <a:off x="114300" y="4763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  <p:sp>
            <p:nvSpPr>
              <p:cNvPr id="22" name="Freeform 6"/>
              <p:cNvSpPr>
                <a:spLocks noEditPoints="1"/>
              </p:cNvSpPr>
              <p:nvPr/>
            </p:nvSpPr>
            <p:spPr bwMode="auto">
              <a:xfrm>
                <a:off x="33337" y="217646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3" name="Freeform 7"/>
              <p:cNvSpPr>
                <a:spLocks noEditPoints="1"/>
              </p:cNvSpPr>
              <p:nvPr/>
            </p:nvSpPr>
            <p:spPr bwMode="auto">
              <a:xfrm>
                <a:off x="28575" y="4021138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4" name="Freeform 8"/>
              <p:cNvSpPr/>
              <p:nvPr/>
            </p:nvSpPr>
            <p:spPr bwMode="auto">
              <a:xfrm>
                <a:off x="200025" y="4763"/>
                <a:ext cx="369888" cy="1811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41">
                    <a:moveTo>
                      <a:pt x="218" y="1141"/>
                    </a:moveTo>
                    <a:lnTo>
                      <a:pt x="0" y="626"/>
                    </a:lnTo>
                    <a:lnTo>
                      <a:pt x="0" y="0"/>
                    </a:lnTo>
                    <a:lnTo>
                      <a:pt x="15" y="0"/>
                    </a:lnTo>
                    <a:lnTo>
                      <a:pt x="15" y="623"/>
                    </a:lnTo>
                    <a:lnTo>
                      <a:pt x="233" y="1135"/>
                    </a:lnTo>
                    <a:lnTo>
                      <a:pt x="218" y="11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5" name="Freeform 9"/>
              <p:cNvSpPr>
                <a:spLocks noEditPoints="1"/>
              </p:cNvSpPr>
              <p:nvPr/>
            </p:nvSpPr>
            <p:spPr bwMode="auto">
              <a:xfrm>
                <a:off x="503237" y="1801813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6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6" name="Freeform 10"/>
              <p:cNvSpPr/>
              <p:nvPr/>
            </p:nvSpPr>
            <p:spPr bwMode="auto">
              <a:xfrm>
                <a:off x="285750" y="4763"/>
                <a:ext cx="369888" cy="1430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901">
                    <a:moveTo>
                      <a:pt x="221" y="901"/>
                    </a:moveTo>
                    <a:lnTo>
                      <a:pt x="0" y="383"/>
                    </a:lnTo>
                    <a:lnTo>
                      <a:pt x="0" y="0"/>
                    </a:lnTo>
                    <a:lnTo>
                      <a:pt x="18" y="0"/>
                    </a:lnTo>
                    <a:lnTo>
                      <a:pt x="18" y="380"/>
                    </a:lnTo>
                    <a:lnTo>
                      <a:pt x="233" y="895"/>
                    </a:lnTo>
                    <a:lnTo>
                      <a:pt x="221" y="90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7" name="Freeform 11"/>
              <p:cNvSpPr/>
              <p:nvPr/>
            </p:nvSpPr>
            <p:spPr bwMode="auto">
              <a:xfrm>
                <a:off x="546100" y="0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96" y="575"/>
                    </a:moveTo>
                    <a:lnTo>
                      <a:pt x="78" y="575"/>
                    </a:lnTo>
                    <a:lnTo>
                      <a:pt x="78" y="192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96" y="189"/>
                    </a:lnTo>
                    <a:lnTo>
                      <a:pt x="96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8" name="Freeform 12"/>
              <p:cNvSpPr>
                <a:spLocks noEditPoints="1"/>
              </p:cNvSpPr>
              <p:nvPr/>
            </p:nvSpPr>
            <p:spPr bwMode="auto">
              <a:xfrm>
                <a:off x="588962" y="14208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7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9" name="Freeform 13"/>
              <p:cNvSpPr>
                <a:spLocks noEditPoints="1"/>
              </p:cNvSpPr>
              <p:nvPr/>
            </p:nvSpPr>
            <p:spPr bwMode="auto">
              <a:xfrm>
                <a:off x="588962" y="9032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0" name="Freeform 14"/>
              <p:cNvSpPr/>
              <p:nvPr/>
            </p:nvSpPr>
            <p:spPr bwMode="auto">
              <a:xfrm>
                <a:off x="641350" y="0"/>
                <a:ext cx="422275" cy="527050"/>
              </a:xfrm>
              <a:custGeom>
                <a:avLst/>
                <a:gdLst/>
                <a:ahLst/>
                <a:cxnLst/>
                <a:rect l="0" t="0" r="r" b="b"/>
                <a:pathLst>
                  <a:path w="266" h="332">
                    <a:moveTo>
                      <a:pt x="257" y="332"/>
                    </a:moveTo>
                    <a:lnTo>
                      <a:pt x="48" y="123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63" y="114"/>
                    </a:lnTo>
                    <a:lnTo>
                      <a:pt x="266" y="320"/>
                    </a:lnTo>
                    <a:lnTo>
                      <a:pt x="257" y="3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1" name="Freeform 15"/>
              <p:cNvSpPr>
                <a:spLocks noEditPoints="1"/>
              </p:cNvSpPr>
              <p:nvPr/>
            </p:nvSpPr>
            <p:spPr bwMode="auto">
              <a:xfrm>
                <a:off x="1020762" y="488950"/>
                <a:ext cx="161925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4" h="31">
                    <a:moveTo>
                      <a:pt x="17" y="31"/>
                    </a:moveTo>
                    <a:cubicBezTo>
                      <a:pt x="13" y="31"/>
                      <a:pt x="9" y="30"/>
                      <a:pt x="6" y="27"/>
                    </a:cubicBezTo>
                    <a:cubicBezTo>
                      <a:pt x="0" y="20"/>
                      <a:pt x="0" y="10"/>
                      <a:pt x="6" y="4"/>
                    </a:cubicBezTo>
                    <a:cubicBezTo>
                      <a:pt x="9" y="1"/>
                      <a:pt x="13" y="0"/>
                      <a:pt x="17" y="0"/>
                    </a:cubicBezTo>
                    <a:cubicBezTo>
                      <a:pt x="21" y="0"/>
                      <a:pt x="25" y="1"/>
                      <a:pt x="28" y="4"/>
                    </a:cubicBezTo>
                    <a:cubicBezTo>
                      <a:pt x="34" y="10"/>
                      <a:pt x="34" y="20"/>
                      <a:pt x="28" y="27"/>
                    </a:cubicBezTo>
                    <a:cubicBezTo>
                      <a:pt x="25" y="30"/>
                      <a:pt x="21" y="31"/>
                      <a:pt x="17" y="31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5"/>
                      <a:pt x="9" y="7"/>
                    </a:cubicBezTo>
                    <a:cubicBezTo>
                      <a:pt x="4" y="12"/>
                      <a:pt x="4" y="19"/>
                      <a:pt x="9" y="24"/>
                    </a:cubicBezTo>
                    <a:cubicBezTo>
                      <a:pt x="11" y="26"/>
                      <a:pt x="14" y="27"/>
                      <a:pt x="17" y="27"/>
                    </a:cubicBezTo>
                    <a:cubicBezTo>
                      <a:pt x="20" y="27"/>
                      <a:pt x="23" y="26"/>
                      <a:pt x="25" y="24"/>
                    </a:cubicBezTo>
                    <a:cubicBezTo>
                      <a:pt x="30" y="19"/>
                      <a:pt x="30" y="12"/>
                      <a:pt x="25" y="7"/>
                    </a:cubicBezTo>
                    <a:cubicBezTo>
                      <a:pt x="23" y="5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2" name="Line 16"/>
              <p:cNvSpPr>
                <a:spLocks noChangeShapeType="1"/>
              </p:cNvSpPr>
              <p:nvPr/>
            </p:nvSpPr>
            <p:spPr bwMode="auto">
              <a:xfrm>
                <a:off x="-4763" y="9525"/>
                <a:ext cx="0" cy="0"/>
              </a:xfrm>
              <a:prstGeom prst="line">
                <a:avLst/>
              </a:prstGeom>
              <a:grpFill/>
              <a:ln w="1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</p:sp>
          <p:sp>
            <p:nvSpPr>
              <p:cNvPr id="33" name="Freeform 17"/>
              <p:cNvSpPr/>
              <p:nvPr/>
            </p:nvSpPr>
            <p:spPr bwMode="auto">
              <a:xfrm>
                <a:off x="9525" y="1801813"/>
                <a:ext cx="123825" cy="127000"/>
              </a:xfrm>
              <a:custGeom>
                <a:avLst/>
                <a:gdLst/>
                <a:ahLst/>
                <a:cxnLst/>
                <a:rect l="0" t="0" r="r" b="b"/>
                <a:pathLst>
                  <a:path w="78" h="80">
                    <a:moveTo>
                      <a:pt x="6" y="80"/>
                    </a:moveTo>
                    <a:lnTo>
                      <a:pt x="0" y="71"/>
                    </a:lnTo>
                    <a:lnTo>
                      <a:pt x="69" y="0"/>
                    </a:lnTo>
                    <a:lnTo>
                      <a:pt x="78" y="9"/>
                    </a:lnTo>
                    <a:lnTo>
                      <a:pt x="6" y="8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4" name="Freeform 18"/>
              <p:cNvSpPr/>
              <p:nvPr/>
            </p:nvSpPr>
            <p:spPr bwMode="auto">
              <a:xfrm>
                <a:off x="-9525" y="3549650"/>
                <a:ext cx="147638" cy="481013"/>
              </a:xfrm>
              <a:custGeom>
                <a:avLst/>
                <a:gdLst/>
                <a:ahLst/>
                <a:cxnLst/>
                <a:rect l="0" t="0" r="r" b="b"/>
                <a:pathLst>
                  <a:path w="93" h="303">
                    <a:moveTo>
                      <a:pt x="93" y="303"/>
                    </a:moveTo>
                    <a:lnTo>
                      <a:pt x="78" y="303"/>
                    </a:lnTo>
                    <a:lnTo>
                      <a:pt x="78" y="78"/>
                    </a:lnTo>
                    <a:lnTo>
                      <a:pt x="0" y="12"/>
                    </a:lnTo>
                    <a:lnTo>
                      <a:pt x="12" y="0"/>
                    </a:lnTo>
                    <a:lnTo>
                      <a:pt x="93" y="69"/>
                    </a:lnTo>
                    <a:lnTo>
                      <a:pt x="93" y="30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5" name="Freeform 19"/>
              <p:cNvSpPr/>
              <p:nvPr/>
            </p:nvSpPr>
            <p:spPr bwMode="auto">
              <a:xfrm>
                <a:off x="128587" y="1382713"/>
                <a:ext cx="142875" cy="476250"/>
              </a:xfrm>
              <a:custGeom>
                <a:avLst/>
                <a:gdLst/>
                <a:ahLst/>
                <a:cxnLst/>
                <a:rect l="0" t="0" r="r" b="b"/>
                <a:pathLst>
                  <a:path w="90" h="300">
                    <a:moveTo>
                      <a:pt x="90" y="300"/>
                    </a:moveTo>
                    <a:lnTo>
                      <a:pt x="78" y="300"/>
                    </a:lnTo>
                    <a:lnTo>
                      <a:pt x="78" y="84"/>
                    </a:lnTo>
                    <a:lnTo>
                      <a:pt x="0" y="9"/>
                    </a:lnTo>
                    <a:lnTo>
                      <a:pt x="9" y="0"/>
                    </a:lnTo>
                    <a:lnTo>
                      <a:pt x="90" y="81"/>
                    </a:lnTo>
                    <a:lnTo>
                      <a:pt x="90" y="30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6" name="Freeform 20"/>
              <p:cNvSpPr>
                <a:spLocks noEditPoints="1"/>
              </p:cNvSpPr>
              <p:nvPr/>
            </p:nvSpPr>
            <p:spPr bwMode="auto">
              <a:xfrm>
                <a:off x="204787" y="1849438"/>
                <a:ext cx="114300" cy="107950"/>
              </a:xfrm>
              <a:custGeom>
                <a:avLst/>
                <a:gdLst/>
                <a:ahLst/>
                <a:cxnLst/>
                <a:rect l="0" t="0" r="r" b="b"/>
                <a:pathLst>
                  <a:path w="24" h="23">
                    <a:moveTo>
                      <a:pt x="12" y="23"/>
                    </a:moveTo>
                    <a:cubicBezTo>
                      <a:pt x="6" y="23"/>
                      <a:pt x="0" y="18"/>
                      <a:pt x="0" y="12"/>
                    </a:cubicBezTo>
                    <a:cubicBezTo>
                      <a:pt x="0" y="5"/>
                      <a:pt x="6" y="0"/>
                      <a:pt x="12" y="0"/>
                    </a:cubicBezTo>
                    <a:cubicBezTo>
                      <a:pt x="18" y="0"/>
                      <a:pt x="24" y="5"/>
                      <a:pt x="24" y="12"/>
                    </a:cubicBezTo>
                    <a:cubicBezTo>
                      <a:pt x="24" y="18"/>
                      <a:pt x="18" y="23"/>
                      <a:pt x="12" y="23"/>
                    </a:cubicBezTo>
                    <a:close/>
                    <a:moveTo>
                      <a:pt x="12" y="4"/>
                    </a:moveTo>
                    <a:cubicBezTo>
                      <a:pt x="8" y="4"/>
                      <a:pt x="4" y="8"/>
                      <a:pt x="4" y="12"/>
                    </a:cubicBezTo>
                    <a:cubicBezTo>
                      <a:pt x="4" y="16"/>
                      <a:pt x="8" y="19"/>
                      <a:pt x="12" y="19"/>
                    </a:cubicBezTo>
                    <a:cubicBezTo>
                      <a:pt x="16" y="19"/>
                      <a:pt x="20" y="16"/>
                      <a:pt x="20" y="12"/>
                    </a:cubicBezTo>
                    <a:cubicBezTo>
                      <a:pt x="20" y="8"/>
                      <a:pt x="16" y="4"/>
                      <a:pt x="1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7" name="Rectangle 21"/>
              <p:cNvSpPr>
                <a:spLocks noChangeArrowheads="1"/>
              </p:cNvSpPr>
              <p:nvPr/>
            </p:nvSpPr>
            <p:spPr bwMode="auto">
              <a:xfrm>
                <a:off x="133350" y="4662488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  <p:sp>
            <p:nvSpPr>
              <p:cNvPr id="38" name="Freeform 22"/>
              <p:cNvSpPr/>
              <p:nvPr/>
            </p:nvSpPr>
            <p:spPr bwMode="auto">
              <a:xfrm>
                <a:off x="223837" y="5041900"/>
                <a:ext cx="369888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35">
                    <a:moveTo>
                      <a:pt x="15" y="1135"/>
                    </a:moveTo>
                    <a:lnTo>
                      <a:pt x="0" y="1135"/>
                    </a:lnTo>
                    <a:lnTo>
                      <a:pt x="0" y="515"/>
                    </a:lnTo>
                    <a:lnTo>
                      <a:pt x="0" y="512"/>
                    </a:lnTo>
                    <a:lnTo>
                      <a:pt x="218" y="0"/>
                    </a:lnTo>
                    <a:lnTo>
                      <a:pt x="233" y="6"/>
                    </a:lnTo>
                    <a:lnTo>
                      <a:pt x="15" y="518"/>
                    </a:lnTo>
                    <a:lnTo>
                      <a:pt x="15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9" name="Freeform 23"/>
              <p:cNvSpPr>
                <a:spLocks noEditPoints="1"/>
              </p:cNvSpPr>
              <p:nvPr/>
            </p:nvSpPr>
            <p:spPr bwMode="auto">
              <a:xfrm>
                <a:off x="52387" y="44815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0" name="Freeform 24"/>
              <p:cNvSpPr/>
              <p:nvPr/>
            </p:nvSpPr>
            <p:spPr bwMode="auto">
              <a:xfrm>
                <a:off x="-14288" y="5627688"/>
                <a:ext cx="85725" cy="1216025"/>
              </a:xfrm>
              <a:custGeom>
                <a:avLst/>
                <a:gdLst/>
                <a:ahLst/>
                <a:cxnLst/>
                <a:rect l="0" t="0" r="r" b="b"/>
                <a:pathLst>
                  <a:path w="54" h="766">
                    <a:moveTo>
                      <a:pt x="54" y="766"/>
                    </a:moveTo>
                    <a:lnTo>
                      <a:pt x="36" y="766"/>
                    </a:lnTo>
                    <a:lnTo>
                      <a:pt x="36" y="149"/>
                    </a:lnTo>
                    <a:lnTo>
                      <a:pt x="0" y="3"/>
                    </a:lnTo>
                    <a:lnTo>
                      <a:pt x="18" y="0"/>
                    </a:lnTo>
                    <a:lnTo>
                      <a:pt x="54" y="146"/>
                    </a:lnTo>
                    <a:lnTo>
                      <a:pt x="54" y="76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1" name="Freeform 25"/>
              <p:cNvSpPr>
                <a:spLocks noEditPoints="1"/>
              </p:cNvSpPr>
              <p:nvPr/>
            </p:nvSpPr>
            <p:spPr bwMode="auto">
              <a:xfrm>
                <a:off x="527050" y="48672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2" name="Freeform 26"/>
              <p:cNvSpPr/>
              <p:nvPr/>
            </p:nvSpPr>
            <p:spPr bwMode="auto">
              <a:xfrm>
                <a:off x="309562" y="5422900"/>
                <a:ext cx="374650" cy="1425575"/>
              </a:xfrm>
              <a:custGeom>
                <a:avLst/>
                <a:gdLst/>
                <a:ahLst/>
                <a:cxnLst/>
                <a:rect l="0" t="0" r="r" b="b"/>
                <a:pathLst>
                  <a:path w="236" h="898">
                    <a:moveTo>
                      <a:pt x="18" y="898"/>
                    </a:moveTo>
                    <a:lnTo>
                      <a:pt x="0" y="898"/>
                    </a:lnTo>
                    <a:lnTo>
                      <a:pt x="0" y="515"/>
                    </a:lnTo>
                    <a:lnTo>
                      <a:pt x="3" y="512"/>
                    </a:lnTo>
                    <a:lnTo>
                      <a:pt x="221" y="0"/>
                    </a:lnTo>
                    <a:lnTo>
                      <a:pt x="236" y="6"/>
                    </a:lnTo>
                    <a:lnTo>
                      <a:pt x="18" y="518"/>
                    </a:lnTo>
                    <a:lnTo>
                      <a:pt x="18" y="89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3" name="Freeform 27"/>
              <p:cNvSpPr/>
              <p:nvPr/>
            </p:nvSpPr>
            <p:spPr bwMode="auto">
              <a:xfrm>
                <a:off x="569912" y="5945188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15" y="575"/>
                    </a:moveTo>
                    <a:lnTo>
                      <a:pt x="0" y="569"/>
                    </a:lnTo>
                    <a:lnTo>
                      <a:pt x="81" y="383"/>
                    </a:lnTo>
                    <a:lnTo>
                      <a:pt x="81" y="0"/>
                    </a:lnTo>
                    <a:lnTo>
                      <a:pt x="96" y="0"/>
                    </a:lnTo>
                    <a:lnTo>
                      <a:pt x="96" y="386"/>
                    </a:lnTo>
                    <a:lnTo>
                      <a:pt x="15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4" name="Freeform 28"/>
              <p:cNvSpPr>
                <a:spLocks noEditPoints="1"/>
              </p:cNvSpPr>
              <p:nvPr/>
            </p:nvSpPr>
            <p:spPr bwMode="auto">
              <a:xfrm>
                <a:off x="612775" y="52466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5" name="Freeform 29"/>
              <p:cNvSpPr>
                <a:spLocks noEditPoints="1"/>
              </p:cNvSpPr>
              <p:nvPr/>
            </p:nvSpPr>
            <p:spPr bwMode="auto">
              <a:xfrm>
                <a:off x="612775" y="57642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6" name="Freeform 30"/>
              <p:cNvSpPr/>
              <p:nvPr/>
            </p:nvSpPr>
            <p:spPr bwMode="auto">
              <a:xfrm>
                <a:off x="669925" y="6330950"/>
                <a:ext cx="417513" cy="517525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6">
                    <a:moveTo>
                      <a:pt x="15" y="326"/>
                    </a:moveTo>
                    <a:lnTo>
                      <a:pt x="0" y="320"/>
                    </a:lnTo>
                    <a:lnTo>
                      <a:pt x="45" y="206"/>
                    </a:lnTo>
                    <a:lnTo>
                      <a:pt x="48" y="206"/>
                    </a:lnTo>
                    <a:lnTo>
                      <a:pt x="254" y="0"/>
                    </a:lnTo>
                    <a:lnTo>
                      <a:pt x="263" y="12"/>
                    </a:lnTo>
                    <a:lnTo>
                      <a:pt x="60" y="215"/>
                    </a:lnTo>
                    <a:lnTo>
                      <a:pt x="15" y="32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7" name="Freeform 31"/>
              <p:cNvSpPr>
                <a:spLocks noEditPoints="1"/>
              </p:cNvSpPr>
              <p:nvPr/>
            </p:nvSpPr>
            <p:spPr bwMode="auto">
              <a:xfrm>
                <a:off x="1049337" y="6221413"/>
                <a:ext cx="157163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3" h="31">
                    <a:moveTo>
                      <a:pt x="16" y="31"/>
                    </a:moveTo>
                    <a:cubicBezTo>
                      <a:pt x="12" y="31"/>
                      <a:pt x="8" y="29"/>
                      <a:pt x="5" y="26"/>
                    </a:cubicBezTo>
                    <a:cubicBezTo>
                      <a:pt x="2" y="24"/>
                      <a:pt x="0" y="20"/>
                      <a:pt x="0" y="15"/>
                    </a:cubicBezTo>
                    <a:cubicBezTo>
                      <a:pt x="0" y="11"/>
                      <a:pt x="2" y="7"/>
                      <a:pt x="5" y="4"/>
                    </a:cubicBezTo>
                    <a:cubicBezTo>
                      <a:pt x="8" y="1"/>
                      <a:pt x="12" y="0"/>
                      <a:pt x="16" y="0"/>
                    </a:cubicBezTo>
                    <a:cubicBezTo>
                      <a:pt x="20" y="0"/>
                      <a:pt x="24" y="1"/>
                      <a:pt x="27" y="4"/>
                    </a:cubicBezTo>
                    <a:cubicBezTo>
                      <a:pt x="33" y="10"/>
                      <a:pt x="33" y="20"/>
                      <a:pt x="27" y="26"/>
                    </a:cubicBezTo>
                    <a:cubicBezTo>
                      <a:pt x="24" y="29"/>
                      <a:pt x="20" y="31"/>
                      <a:pt x="16" y="31"/>
                    </a:cubicBezTo>
                    <a:close/>
                    <a:moveTo>
                      <a:pt x="16" y="4"/>
                    </a:moveTo>
                    <a:cubicBezTo>
                      <a:pt x="13" y="4"/>
                      <a:pt x="10" y="5"/>
                      <a:pt x="8" y="7"/>
                    </a:cubicBezTo>
                    <a:cubicBezTo>
                      <a:pt x="6" y="9"/>
                      <a:pt x="4" y="12"/>
                      <a:pt x="4" y="15"/>
                    </a:cubicBezTo>
                    <a:cubicBezTo>
                      <a:pt x="4" y="19"/>
                      <a:pt x="6" y="21"/>
                      <a:pt x="8" y="24"/>
                    </a:cubicBezTo>
                    <a:cubicBezTo>
                      <a:pt x="10" y="26"/>
                      <a:pt x="13" y="27"/>
                      <a:pt x="16" y="27"/>
                    </a:cubicBezTo>
                    <a:cubicBezTo>
                      <a:pt x="19" y="27"/>
                      <a:pt x="22" y="26"/>
                      <a:pt x="24" y="24"/>
                    </a:cubicBezTo>
                    <a:cubicBezTo>
                      <a:pt x="29" y="19"/>
                      <a:pt x="29" y="12"/>
                      <a:pt x="24" y="7"/>
                    </a:cubicBezTo>
                    <a:cubicBezTo>
                      <a:pt x="22" y="5"/>
                      <a:pt x="19" y="4"/>
                      <a:pt x="16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</p:grpSp>
        <p:grpSp>
          <p:nvGrpSpPr>
            <p:cNvPr id="10" name="Group 9"/>
            <p:cNvGrpSpPr/>
            <p:nvPr/>
          </p:nvGrpSpPr>
          <p:grpSpPr>
            <a:xfrm>
              <a:off x="8352798" y="0"/>
              <a:ext cx="674688" cy="6848476"/>
              <a:chOff x="11364912" y="0"/>
              <a:chExt cx="674688" cy="6848476"/>
            </a:xfrm>
            <a:gradFill flip="none" rotWithShape="1">
              <a:gsLst>
                <a:gs pos="0">
                  <a:schemeClr val="tx2">
                    <a:alpha val="80000"/>
                  </a:schemeClr>
                </a:gs>
                <a:gs pos="100000">
                  <a:schemeClr val="bg2">
                    <a:lumMod val="60000"/>
                    <a:lumOff val="40000"/>
                    <a:alpha val="60000"/>
                  </a:schemeClr>
                </a:gs>
              </a:gsLst>
              <a:lin ang="5400000" scaled="0"/>
              <a:tileRect/>
            </a:gradFill>
          </p:grpSpPr>
          <p:sp>
            <p:nvSpPr>
              <p:cNvPr id="11" name="Freeform 32"/>
              <p:cNvSpPr/>
              <p:nvPr/>
            </p:nvSpPr>
            <p:spPr bwMode="auto">
              <a:xfrm>
                <a:off x="11483975" y="0"/>
                <a:ext cx="417513" cy="512763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3">
                    <a:moveTo>
                      <a:pt x="12" y="323"/>
                    </a:moveTo>
                    <a:lnTo>
                      <a:pt x="0" y="314"/>
                    </a:lnTo>
                    <a:lnTo>
                      <a:pt x="203" y="108"/>
                    </a:lnTo>
                    <a:lnTo>
                      <a:pt x="248" y="0"/>
                    </a:lnTo>
                    <a:lnTo>
                      <a:pt x="263" y="6"/>
                    </a:lnTo>
                    <a:lnTo>
                      <a:pt x="218" y="117"/>
                    </a:lnTo>
                    <a:lnTo>
                      <a:pt x="218" y="117"/>
                    </a:lnTo>
                    <a:lnTo>
                      <a:pt x="12" y="3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2" name="Freeform 33"/>
              <p:cNvSpPr>
                <a:spLocks noEditPoints="1"/>
              </p:cNvSpPr>
              <p:nvPr/>
            </p:nvSpPr>
            <p:spPr bwMode="auto">
              <a:xfrm>
                <a:off x="11364912" y="474663"/>
                <a:ext cx="157163" cy="152400"/>
              </a:xfrm>
              <a:custGeom>
                <a:avLst/>
                <a:gdLst/>
                <a:ahLst/>
                <a:cxnLst/>
                <a:rect l="0" t="0" r="r" b="b"/>
                <a:pathLst>
                  <a:path w="33" h="32">
                    <a:moveTo>
                      <a:pt x="17" y="32"/>
                    </a:moveTo>
                    <a:cubicBezTo>
                      <a:pt x="13" y="32"/>
                      <a:pt x="9" y="30"/>
                      <a:pt x="6" y="27"/>
                    </a:cubicBezTo>
                    <a:cubicBezTo>
                      <a:pt x="0" y="21"/>
                      <a:pt x="0" y="11"/>
                      <a:pt x="6" y="5"/>
                    </a:cubicBezTo>
                    <a:cubicBezTo>
                      <a:pt x="9" y="2"/>
                      <a:pt x="13" y="0"/>
                      <a:pt x="17" y="0"/>
                    </a:cubicBezTo>
                    <a:cubicBezTo>
                      <a:pt x="21" y="0"/>
                      <a:pt x="25" y="2"/>
                      <a:pt x="28" y="5"/>
                    </a:cubicBezTo>
                    <a:cubicBezTo>
                      <a:pt x="31" y="8"/>
                      <a:pt x="33" y="12"/>
                      <a:pt x="33" y="16"/>
                    </a:cubicBezTo>
                    <a:cubicBezTo>
                      <a:pt x="33" y="20"/>
                      <a:pt x="31" y="24"/>
                      <a:pt x="28" y="27"/>
                    </a:cubicBezTo>
                    <a:cubicBezTo>
                      <a:pt x="25" y="30"/>
                      <a:pt x="21" y="32"/>
                      <a:pt x="17" y="32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6"/>
                      <a:pt x="9" y="8"/>
                    </a:cubicBezTo>
                    <a:cubicBezTo>
                      <a:pt x="4" y="12"/>
                      <a:pt x="4" y="20"/>
                      <a:pt x="9" y="24"/>
                    </a:cubicBezTo>
                    <a:cubicBezTo>
                      <a:pt x="11" y="27"/>
                      <a:pt x="14" y="28"/>
                      <a:pt x="17" y="28"/>
                    </a:cubicBezTo>
                    <a:cubicBezTo>
                      <a:pt x="20" y="28"/>
                      <a:pt x="23" y="27"/>
                      <a:pt x="26" y="24"/>
                    </a:cubicBezTo>
                    <a:cubicBezTo>
                      <a:pt x="30" y="20"/>
                      <a:pt x="30" y="12"/>
                      <a:pt x="26" y="8"/>
                    </a:cubicBezTo>
                    <a:cubicBezTo>
                      <a:pt x="23" y="6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3" name="Freeform 34"/>
              <p:cNvSpPr>
                <a:spLocks noEditPoints="1"/>
              </p:cNvSpPr>
              <p:nvPr/>
            </p:nvSpPr>
            <p:spPr bwMode="auto">
              <a:xfrm>
                <a:off x="11631612" y="1539875"/>
                <a:ext cx="188913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4" name="Freeform 35"/>
              <p:cNvSpPr/>
              <p:nvPr/>
            </p:nvSpPr>
            <p:spPr bwMode="auto">
              <a:xfrm>
                <a:off x="11531600" y="5694363"/>
                <a:ext cx="298450" cy="1154113"/>
              </a:xfrm>
              <a:custGeom>
                <a:avLst/>
                <a:gdLst/>
                <a:ahLst/>
                <a:cxnLst/>
                <a:rect l="0" t="0" r="r" b="b"/>
                <a:pathLst>
                  <a:path w="188" h="727">
                    <a:moveTo>
                      <a:pt x="15" y="727"/>
                    </a:moveTo>
                    <a:lnTo>
                      <a:pt x="0" y="727"/>
                    </a:lnTo>
                    <a:lnTo>
                      <a:pt x="0" y="407"/>
                    </a:lnTo>
                    <a:lnTo>
                      <a:pt x="0" y="407"/>
                    </a:lnTo>
                    <a:lnTo>
                      <a:pt x="176" y="0"/>
                    </a:lnTo>
                    <a:lnTo>
                      <a:pt x="188" y="6"/>
                    </a:lnTo>
                    <a:lnTo>
                      <a:pt x="15" y="410"/>
                    </a:lnTo>
                    <a:lnTo>
                      <a:pt x="15" y="7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5" name="Freeform 36"/>
              <p:cNvSpPr>
                <a:spLocks noEditPoints="1"/>
              </p:cNvSpPr>
              <p:nvPr/>
            </p:nvSpPr>
            <p:spPr bwMode="auto">
              <a:xfrm>
                <a:off x="11772900" y="5551488"/>
                <a:ext cx="157163" cy="155575"/>
              </a:xfrm>
              <a:custGeom>
                <a:avLst/>
                <a:gdLst/>
                <a:ahLst/>
                <a:cxnLst/>
                <a:rect l="0" t="0" r="r" b="b"/>
                <a:pathLst>
                  <a:path w="33" h="33">
                    <a:moveTo>
                      <a:pt x="17" y="33"/>
                    </a:moveTo>
                    <a:cubicBezTo>
                      <a:pt x="8" y="33"/>
                      <a:pt x="0" y="25"/>
                      <a:pt x="0" y="16"/>
                    </a:cubicBezTo>
                    <a:cubicBezTo>
                      <a:pt x="0" y="7"/>
                      <a:pt x="8" y="0"/>
                      <a:pt x="17" y="0"/>
                    </a:cubicBezTo>
                    <a:cubicBezTo>
                      <a:pt x="26" y="0"/>
                      <a:pt x="33" y="7"/>
                      <a:pt x="33" y="16"/>
                    </a:cubicBezTo>
                    <a:cubicBezTo>
                      <a:pt x="33" y="25"/>
                      <a:pt x="26" y="33"/>
                      <a:pt x="17" y="33"/>
                    </a:cubicBezTo>
                    <a:close/>
                    <a:moveTo>
                      <a:pt x="17" y="4"/>
                    </a:moveTo>
                    <a:cubicBezTo>
                      <a:pt x="10" y="4"/>
                      <a:pt x="4" y="9"/>
                      <a:pt x="4" y="16"/>
                    </a:cubicBezTo>
                    <a:cubicBezTo>
                      <a:pt x="4" y="23"/>
                      <a:pt x="10" y="29"/>
                      <a:pt x="17" y="29"/>
                    </a:cubicBezTo>
                    <a:cubicBezTo>
                      <a:pt x="23" y="29"/>
                      <a:pt x="29" y="23"/>
                      <a:pt x="29" y="16"/>
                    </a:cubicBezTo>
                    <a:cubicBezTo>
                      <a:pt x="29" y="9"/>
                      <a:pt x="23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6" name="Freeform 37"/>
              <p:cNvSpPr/>
              <p:nvPr/>
            </p:nvSpPr>
            <p:spPr bwMode="auto">
              <a:xfrm>
                <a:off x="11710987" y="4763"/>
                <a:ext cx="304800" cy="1544638"/>
              </a:xfrm>
              <a:custGeom>
                <a:avLst/>
                <a:gdLst/>
                <a:ahLst/>
                <a:cxnLst/>
                <a:rect l="0" t="0" r="r" b="b"/>
                <a:pathLst>
                  <a:path w="192" h="973">
                    <a:moveTo>
                      <a:pt x="15" y="973"/>
                    </a:moveTo>
                    <a:lnTo>
                      <a:pt x="0" y="973"/>
                    </a:lnTo>
                    <a:lnTo>
                      <a:pt x="0" y="790"/>
                    </a:lnTo>
                    <a:lnTo>
                      <a:pt x="174" y="614"/>
                    </a:lnTo>
                    <a:lnTo>
                      <a:pt x="174" y="0"/>
                    </a:lnTo>
                    <a:lnTo>
                      <a:pt x="192" y="0"/>
                    </a:lnTo>
                    <a:lnTo>
                      <a:pt x="192" y="620"/>
                    </a:lnTo>
                    <a:lnTo>
                      <a:pt x="15" y="796"/>
                    </a:lnTo>
                    <a:lnTo>
                      <a:pt x="15" y="97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7" name="Freeform 38"/>
              <p:cNvSpPr>
                <a:spLocks noEditPoints="1"/>
              </p:cNvSpPr>
              <p:nvPr/>
            </p:nvSpPr>
            <p:spPr bwMode="auto">
              <a:xfrm>
                <a:off x="11636375" y="4867275"/>
                <a:ext cx="188913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8" name="Freeform 39"/>
              <p:cNvSpPr/>
              <p:nvPr/>
            </p:nvSpPr>
            <p:spPr bwMode="auto">
              <a:xfrm>
                <a:off x="11441112" y="5046663"/>
                <a:ext cx="307975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194" h="1135">
                    <a:moveTo>
                      <a:pt x="18" y="1135"/>
                    </a:moveTo>
                    <a:lnTo>
                      <a:pt x="0" y="1135"/>
                    </a:lnTo>
                    <a:lnTo>
                      <a:pt x="0" y="354"/>
                    </a:lnTo>
                    <a:lnTo>
                      <a:pt x="176" y="177"/>
                    </a:lnTo>
                    <a:lnTo>
                      <a:pt x="176" y="0"/>
                    </a:lnTo>
                    <a:lnTo>
                      <a:pt x="194" y="0"/>
                    </a:lnTo>
                    <a:lnTo>
                      <a:pt x="194" y="183"/>
                    </a:lnTo>
                    <a:lnTo>
                      <a:pt x="18" y="360"/>
                    </a:lnTo>
                    <a:lnTo>
                      <a:pt x="18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9" name="Freeform 40"/>
              <p:cNvSpPr>
                <a:spLocks noEditPoints="1"/>
              </p:cNvSpPr>
              <p:nvPr/>
            </p:nvSpPr>
            <p:spPr bwMode="auto">
              <a:xfrm>
                <a:off x="11849100" y="64166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0" name="Rectangle 41"/>
              <p:cNvSpPr>
                <a:spLocks noChangeArrowheads="1"/>
              </p:cNvSpPr>
              <p:nvPr/>
            </p:nvSpPr>
            <p:spPr bwMode="auto">
              <a:xfrm>
                <a:off x="11939587" y="6596063"/>
                <a:ext cx="23813" cy="2524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</p:grp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56060" y="618518"/>
            <a:ext cx="7429499" cy="147857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56060" y="2249487"/>
            <a:ext cx="7429499" cy="354171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592691" y="5883277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ED459ED6-EE6A-41C9-8918-0A27AC5AAC6E}" type="datetimeFigureOut">
              <a:rPr lang="ru-RU" smtClean="0"/>
              <a:pPr>
                <a:defRPr/>
              </a:pPr>
              <a:t>30.03.2021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56059" y="5883276"/>
            <a:ext cx="467948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707241" y="5883275"/>
            <a:ext cx="5783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578B1CF7-D3AB-4D4A-A639-86675199E40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52340722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823" r:id="rId1"/>
    <p:sldLayoutId id="2147483824" r:id="rId2"/>
    <p:sldLayoutId id="2147483825" r:id="rId3"/>
    <p:sldLayoutId id="2147483826" r:id="rId4"/>
    <p:sldLayoutId id="2147483827" r:id="rId5"/>
    <p:sldLayoutId id="2147483828" r:id="rId6"/>
    <p:sldLayoutId id="2147483829" r:id="rId7"/>
    <p:sldLayoutId id="2147483830" r:id="rId8"/>
    <p:sldLayoutId id="2147483831" r:id="rId9"/>
    <p:sldLayoutId id="2147483832" r:id="rId10"/>
    <p:sldLayoutId id="2147483833" r:id="rId11"/>
    <p:sldLayoutId id="2147483834" r:id="rId12"/>
    <p:sldLayoutId id="2147483835" r:id="rId13"/>
    <p:sldLayoutId id="2147483836" r:id="rId14"/>
    <p:sldLayoutId id="2147483837" r:id="rId15"/>
    <p:sldLayoutId id="2147483838" r:id="rId16"/>
    <p:sldLayoutId id="2147483839" r:id="rId17"/>
  </p:sldLayoutIdLst>
  <p:transition>
    <p:wipe/>
  </p:transition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SzPct val="125000"/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 xmlns=""/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332656"/>
            <a:ext cx="8712968" cy="1478570"/>
          </a:xfrm>
        </p:spPr>
        <p:txBody>
          <a:bodyPr>
            <a:normAutofit/>
          </a:bodyPr>
          <a:lstStyle/>
          <a:p>
            <a:pPr algn="ctr"/>
            <a:r>
              <a:rPr lang="ru-RU" sz="4400" b="1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Урок по русскому языку </a:t>
            </a:r>
            <a:endParaRPr lang="ru-RU" sz="4400" b="1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6889" y="5373216"/>
            <a:ext cx="8949607" cy="1440160"/>
          </a:xfrm>
        </p:spPr>
        <p:txBody>
          <a:bodyPr>
            <a:normAutofit/>
          </a:bodyPr>
          <a:lstStyle/>
          <a:p>
            <a:pPr marL="0" indent="0" algn="r">
              <a:buNone/>
            </a:pPr>
            <a:r>
              <a:rPr lang="ru-RU" sz="28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Составила: учитель начальных классов </a:t>
            </a:r>
            <a:r>
              <a:rPr lang="ru-RU" sz="2800" dirty="0" err="1" smtClean="0">
                <a:solidFill>
                  <a:schemeClr val="bg1"/>
                </a:solidFill>
                <a:latin typeface="Arial Black" panose="020B0A04020102020204" pitchFamily="34" charset="0"/>
              </a:rPr>
              <a:t>Колбасюк</a:t>
            </a:r>
            <a:r>
              <a:rPr lang="ru-RU" sz="28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 Анжела Андреевна</a:t>
            </a:r>
            <a:endParaRPr lang="ru-RU" sz="2800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39752" y="1811226"/>
            <a:ext cx="4578846" cy="346935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29507497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332656"/>
            <a:ext cx="7920880" cy="1944216"/>
          </a:xfrm>
        </p:spPr>
        <p:txBody>
          <a:bodyPr>
            <a:normAutofit/>
          </a:bodyPr>
          <a:lstStyle/>
          <a:p>
            <a:pPr algn="ctr"/>
            <a:r>
              <a:rPr lang="ru-RU" b="1" dirty="0">
                <a:solidFill>
                  <a:schemeClr val="bg1"/>
                </a:solidFill>
                <a:latin typeface="Arial Black" panose="020B0A04020102020204" pitchFamily="34" charset="0"/>
              </a:rPr>
              <a:t>В</a:t>
            </a:r>
            <a:r>
              <a:rPr lang="ru-RU" b="1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ыполнив </a:t>
            </a:r>
            <a:r>
              <a:rPr lang="ru-RU" b="1" dirty="0">
                <a:solidFill>
                  <a:schemeClr val="bg1"/>
                </a:solidFill>
                <a:latin typeface="Arial Black" panose="020B0A04020102020204" pitchFamily="34" charset="0"/>
              </a:rPr>
              <a:t>задания, мы можем заполнить </a:t>
            </a:r>
            <a:r>
              <a:rPr lang="ru-RU" b="1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2 </a:t>
            </a:r>
            <a:r>
              <a:rPr lang="ru-RU" b="1" dirty="0">
                <a:solidFill>
                  <a:schemeClr val="bg1"/>
                </a:solidFill>
                <a:latin typeface="Arial Black" panose="020B0A04020102020204" pitchFamily="34" charset="0"/>
              </a:rPr>
              <a:t>–й столбик. </a:t>
            </a:r>
            <a:endParaRPr lang="ru-RU" dirty="0"/>
          </a:p>
        </p:txBody>
      </p:sp>
      <p:sp>
        <p:nvSpPr>
          <p:cNvPr id="5" name="Управляющая кнопка: назад 4">
            <a:hlinkClick r:id="" action="ppaction://hlinkshowjump?jump=previousslide" highlightClick="1"/>
          </p:cNvPr>
          <p:cNvSpPr/>
          <p:nvPr/>
        </p:nvSpPr>
        <p:spPr>
          <a:xfrm>
            <a:off x="251520" y="6237312"/>
            <a:ext cx="1512168" cy="360040"/>
          </a:xfrm>
          <a:prstGeom prst="actionButtonBackPrevious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6" name="Управляющая кнопка: далее 5">
            <a:hlinkClick r:id="" action="ppaction://hlinkshowjump?jump=nextslide" highlightClick="1"/>
          </p:cNvPr>
          <p:cNvSpPr/>
          <p:nvPr/>
        </p:nvSpPr>
        <p:spPr>
          <a:xfrm>
            <a:off x="1907704" y="6237312"/>
            <a:ext cx="1512168" cy="360040"/>
          </a:xfrm>
          <a:prstGeom prst="actionButtonForwardNex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1115616" y="2348880"/>
          <a:ext cx="6096000" cy="782701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2032000"/>
                <a:gridCol w="2032000"/>
                <a:gridCol w="2032000"/>
              </a:tblGrid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effectLst/>
                          <a:latin typeface="Arial Black" panose="020B0A040201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1-е </a:t>
                      </a:r>
                      <a:r>
                        <a:rPr lang="ru-RU" sz="2400" dirty="0">
                          <a:effectLst/>
                          <a:latin typeface="Arial Black" panose="020B0A040201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склонение </a:t>
                      </a:r>
                      <a:endParaRPr lang="ru-RU" sz="1800" dirty="0">
                        <a:effectLst/>
                        <a:latin typeface="Arial Black" panose="020B0A040201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Arial Black" panose="020B0A040201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2-е склонение</a:t>
                      </a:r>
                      <a:endParaRPr lang="ru-RU" sz="1800" dirty="0">
                        <a:effectLst/>
                        <a:latin typeface="Arial Black" panose="020B0A040201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Arial Black" panose="020B0A040201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3-е склонение</a:t>
                      </a:r>
                      <a:endParaRPr lang="ru-RU" sz="1800" dirty="0">
                        <a:effectLst/>
                        <a:latin typeface="Arial Black" panose="020B0A040201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graphicFrame>
        <p:nvGraphicFramePr>
          <p:cNvPr id="9" name="Таблица 8"/>
          <p:cNvGraphicFramePr>
            <a:graphicFrameLocks noGrp="1"/>
          </p:cNvGraphicFramePr>
          <p:nvPr/>
        </p:nvGraphicFramePr>
        <p:xfrm>
          <a:off x="1115617" y="3349438"/>
          <a:ext cx="2016224" cy="975360"/>
        </p:xfrm>
        <a:graphic>
          <a:graphicData uri="http://schemas.openxmlformats.org/drawingml/2006/table">
            <a:tbl>
              <a:tblPr firstRow="1" bandRow="1">
                <a:tableStyleId>{8A107856-5554-42FB-B03E-39F5DBC370BA}</a:tableStyleId>
              </a:tblPr>
              <a:tblGrid>
                <a:gridCol w="2016224"/>
              </a:tblGrid>
              <a:tr h="13904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4000" b="1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 Black" panose="020B0A04020102020204" pitchFamily="34" charset="0"/>
                        </a:rPr>
                        <a:t>-е-</a:t>
                      </a:r>
                    </a:p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0" name="Таблица 9"/>
          <p:cNvGraphicFramePr>
            <a:graphicFrameLocks noGrp="1"/>
          </p:cNvGraphicFramePr>
          <p:nvPr/>
        </p:nvGraphicFramePr>
        <p:xfrm>
          <a:off x="3203848" y="3354953"/>
          <a:ext cx="2016224" cy="975360"/>
        </p:xfrm>
        <a:graphic>
          <a:graphicData uri="http://schemas.openxmlformats.org/drawingml/2006/table">
            <a:tbl>
              <a:tblPr firstRow="1" bandRow="1">
                <a:tableStyleId>{8A107856-5554-42FB-B03E-39F5DBC370BA}</a:tableStyleId>
              </a:tblPr>
              <a:tblGrid>
                <a:gridCol w="2016224"/>
              </a:tblGrid>
              <a:tr h="13904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4000" b="1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 Black" panose="020B0A04020102020204" pitchFamily="34" charset="0"/>
                        </a:rPr>
                        <a:t>-у-, -ю-</a:t>
                      </a:r>
                    </a:p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1" name="Таблица 10"/>
          <p:cNvGraphicFramePr>
            <a:graphicFrameLocks noGrp="1"/>
          </p:cNvGraphicFramePr>
          <p:nvPr/>
        </p:nvGraphicFramePr>
        <p:xfrm>
          <a:off x="5254261" y="3349438"/>
          <a:ext cx="2016224" cy="975360"/>
        </p:xfrm>
        <a:graphic>
          <a:graphicData uri="http://schemas.openxmlformats.org/drawingml/2006/table">
            <a:tbl>
              <a:tblPr firstRow="1" bandRow="1">
                <a:tableStyleId>{8A107856-5554-42FB-B03E-39F5DBC370BA}</a:tableStyleId>
              </a:tblPr>
              <a:tblGrid>
                <a:gridCol w="2016224"/>
              </a:tblGrid>
              <a:tr h="13904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4000" b="1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 Black" panose="020B0A04020102020204" pitchFamily="34" charset="0"/>
                        </a:rPr>
                        <a:t>-и-</a:t>
                      </a:r>
                    </a:p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234531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 txBox="1">
            <a:spLocks noGrp="1"/>
          </p:cNvSpPr>
          <p:nvPr>
            <p:ph type="title"/>
          </p:nvPr>
        </p:nvSpPr>
        <p:spPr>
          <a:xfrm>
            <a:off x="285720" y="260648"/>
            <a:ext cx="8606760" cy="1643527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800" b="1" dirty="0" smtClean="0">
                <a:latin typeface="Arial Black" panose="020B0A04020102020204" pitchFamily="34" charset="0"/>
                <a:cs typeface="Arial" pitchFamily="34" charset="0"/>
              </a:rPr>
              <a:t>Составьте и спишите словосочетания, поставьте ударения в именах существительных.</a:t>
            </a:r>
            <a:endParaRPr lang="ru-RU" sz="2800" b="1" dirty="0">
              <a:latin typeface="Arial Black" panose="020B0A04020102020204" pitchFamily="34" charset="0"/>
              <a:cs typeface="Arial" pitchFamily="34" charset="0"/>
            </a:endParaRPr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107504" y="1628800"/>
            <a:ext cx="8248678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endParaRPr lang="ru-RU" sz="5400" b="1" dirty="0">
              <a:solidFill>
                <a:prstClr val="white"/>
              </a:solidFill>
            </a:endParaRPr>
          </a:p>
        </p:txBody>
      </p:sp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1222958752"/>
              </p:ext>
            </p:extLst>
          </p:nvPr>
        </p:nvGraphicFramePr>
        <p:xfrm>
          <a:off x="467544" y="1988840"/>
          <a:ext cx="8424936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Управляющая кнопка: справка 5">
            <a:hlinkClick r:id="" action="ppaction://hlinkshowjump?jump=nextslide" highlightClick="1"/>
          </p:cNvPr>
          <p:cNvSpPr/>
          <p:nvPr/>
        </p:nvSpPr>
        <p:spPr>
          <a:xfrm>
            <a:off x="683568" y="5229200"/>
            <a:ext cx="3960440" cy="1368152"/>
          </a:xfrm>
          <a:prstGeom prst="actionButtonHelp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prstClr val="white"/>
                </a:solidFill>
                <a:latin typeface="Arial Black" panose="020B0A04020102020204" pitchFamily="34" charset="0"/>
              </a:rPr>
              <a:t>Какие окончания в именах существительных? Давайте проверим.</a:t>
            </a:r>
          </a:p>
        </p:txBody>
      </p:sp>
    </p:spTree>
    <p:extLst>
      <p:ext uri="{BB962C8B-B14F-4D97-AF65-F5344CB8AC3E}">
        <p14:creationId xmlns:p14="http://schemas.microsoft.com/office/powerpoint/2010/main" val="502205910"/>
      </p:ext>
    </p:extLst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 txBox="1">
            <a:spLocks noGrp="1"/>
          </p:cNvSpPr>
          <p:nvPr>
            <p:ph type="title"/>
          </p:nvPr>
        </p:nvSpPr>
        <p:spPr>
          <a:xfrm>
            <a:off x="285720" y="260648"/>
            <a:ext cx="8606760" cy="1643527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800" b="1" dirty="0" smtClean="0">
                <a:latin typeface="Arial Black" panose="020B0A04020102020204" pitchFamily="34" charset="0"/>
                <a:cs typeface="Arial" pitchFamily="34" charset="0"/>
              </a:rPr>
              <a:t>Составьте и спишите словосочетания, поставьте ударения в именах существительных.</a:t>
            </a:r>
            <a:endParaRPr lang="ru-RU" sz="2800" b="1" dirty="0">
              <a:latin typeface="Arial Black" panose="020B0A04020102020204" pitchFamily="34" charset="0"/>
              <a:cs typeface="Arial" pitchFamily="34" charset="0"/>
            </a:endParaRPr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107504" y="1628800"/>
            <a:ext cx="8248678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endParaRPr lang="ru-RU" sz="5400" b="1" dirty="0">
              <a:solidFill>
                <a:prstClr val="white"/>
              </a:solidFill>
            </a:endParaRPr>
          </a:p>
        </p:txBody>
      </p:sp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3467389882"/>
              </p:ext>
            </p:extLst>
          </p:nvPr>
        </p:nvGraphicFramePr>
        <p:xfrm>
          <a:off x="467544" y="1988840"/>
          <a:ext cx="8424936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929538821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332656"/>
            <a:ext cx="7920880" cy="1944216"/>
          </a:xfrm>
        </p:spPr>
        <p:txBody>
          <a:bodyPr>
            <a:normAutofit/>
          </a:bodyPr>
          <a:lstStyle/>
          <a:p>
            <a:pPr algn="ctr"/>
            <a:r>
              <a:rPr lang="ru-RU" b="1" dirty="0">
                <a:solidFill>
                  <a:schemeClr val="bg1"/>
                </a:solidFill>
                <a:latin typeface="Arial Black" panose="020B0A04020102020204" pitchFamily="34" charset="0"/>
              </a:rPr>
              <a:t>В</a:t>
            </a:r>
            <a:r>
              <a:rPr lang="ru-RU" b="1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ыполнив </a:t>
            </a:r>
            <a:r>
              <a:rPr lang="ru-RU" b="1" dirty="0">
                <a:solidFill>
                  <a:schemeClr val="bg1"/>
                </a:solidFill>
                <a:latin typeface="Arial Black" panose="020B0A04020102020204" pitchFamily="34" charset="0"/>
              </a:rPr>
              <a:t>задания, мы можем заполнить </a:t>
            </a:r>
            <a:r>
              <a:rPr lang="ru-RU" b="1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3 </a:t>
            </a:r>
            <a:r>
              <a:rPr lang="ru-RU" b="1" dirty="0">
                <a:solidFill>
                  <a:schemeClr val="bg1"/>
                </a:solidFill>
                <a:latin typeface="Arial Black" panose="020B0A04020102020204" pitchFamily="34" charset="0"/>
              </a:rPr>
              <a:t>–й столбик. </a:t>
            </a:r>
            <a:endParaRPr lang="ru-RU" dirty="0"/>
          </a:p>
        </p:txBody>
      </p:sp>
      <p:sp>
        <p:nvSpPr>
          <p:cNvPr id="5" name="Управляющая кнопка: назад 4">
            <a:hlinkClick r:id="" action="ppaction://hlinkshowjump?jump=previousslide" highlightClick="1"/>
          </p:cNvPr>
          <p:cNvSpPr/>
          <p:nvPr/>
        </p:nvSpPr>
        <p:spPr>
          <a:xfrm>
            <a:off x="251520" y="6237312"/>
            <a:ext cx="1512168" cy="360040"/>
          </a:xfrm>
          <a:prstGeom prst="actionButtonBackPrevious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6" name="Управляющая кнопка: далее 5">
            <a:hlinkClick r:id="" action="ppaction://hlinkshowjump?jump=nextslide" highlightClick="1"/>
          </p:cNvPr>
          <p:cNvSpPr/>
          <p:nvPr/>
        </p:nvSpPr>
        <p:spPr>
          <a:xfrm>
            <a:off x="1907704" y="6237312"/>
            <a:ext cx="1512168" cy="360040"/>
          </a:xfrm>
          <a:prstGeom prst="actionButtonForwardNex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1115616" y="2348880"/>
          <a:ext cx="6096000" cy="782701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2032000"/>
                <a:gridCol w="2032000"/>
                <a:gridCol w="2032000"/>
              </a:tblGrid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effectLst/>
                          <a:latin typeface="Arial Black" panose="020B0A040201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1-е </a:t>
                      </a:r>
                      <a:r>
                        <a:rPr lang="ru-RU" sz="2400" dirty="0">
                          <a:effectLst/>
                          <a:latin typeface="Arial Black" panose="020B0A040201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склонение </a:t>
                      </a:r>
                      <a:endParaRPr lang="ru-RU" sz="1800" dirty="0">
                        <a:effectLst/>
                        <a:latin typeface="Arial Black" panose="020B0A040201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Arial Black" panose="020B0A040201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2-е склонение</a:t>
                      </a:r>
                      <a:endParaRPr lang="ru-RU" sz="1800" dirty="0">
                        <a:effectLst/>
                        <a:latin typeface="Arial Black" panose="020B0A040201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Arial Black" panose="020B0A040201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3-е склонение</a:t>
                      </a:r>
                      <a:endParaRPr lang="ru-RU" sz="1800" dirty="0">
                        <a:effectLst/>
                        <a:latin typeface="Arial Black" panose="020B0A040201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graphicFrame>
        <p:nvGraphicFramePr>
          <p:cNvPr id="9" name="Таблица 8"/>
          <p:cNvGraphicFramePr>
            <a:graphicFrameLocks noGrp="1"/>
          </p:cNvGraphicFramePr>
          <p:nvPr/>
        </p:nvGraphicFramePr>
        <p:xfrm>
          <a:off x="1115617" y="3349438"/>
          <a:ext cx="2016224" cy="975360"/>
        </p:xfrm>
        <a:graphic>
          <a:graphicData uri="http://schemas.openxmlformats.org/drawingml/2006/table">
            <a:tbl>
              <a:tblPr firstRow="1" bandRow="1">
                <a:tableStyleId>{8A107856-5554-42FB-B03E-39F5DBC370BA}</a:tableStyleId>
              </a:tblPr>
              <a:tblGrid>
                <a:gridCol w="2016224"/>
              </a:tblGrid>
              <a:tr h="13904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4000" b="1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 Black" panose="020B0A04020102020204" pitchFamily="34" charset="0"/>
                        </a:rPr>
                        <a:t>-е-</a:t>
                      </a:r>
                    </a:p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0" name="Таблица 9"/>
          <p:cNvGraphicFramePr>
            <a:graphicFrameLocks noGrp="1"/>
          </p:cNvGraphicFramePr>
          <p:nvPr/>
        </p:nvGraphicFramePr>
        <p:xfrm>
          <a:off x="3203848" y="3354953"/>
          <a:ext cx="2016224" cy="975360"/>
        </p:xfrm>
        <a:graphic>
          <a:graphicData uri="http://schemas.openxmlformats.org/drawingml/2006/table">
            <a:tbl>
              <a:tblPr firstRow="1" bandRow="1">
                <a:tableStyleId>{8A107856-5554-42FB-B03E-39F5DBC370BA}</a:tableStyleId>
              </a:tblPr>
              <a:tblGrid>
                <a:gridCol w="2016224"/>
              </a:tblGrid>
              <a:tr h="13904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4000" b="1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 Black" panose="020B0A04020102020204" pitchFamily="34" charset="0"/>
                        </a:rPr>
                        <a:t>-у-, -ю-</a:t>
                      </a:r>
                    </a:p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1" name="Таблица 10"/>
          <p:cNvGraphicFramePr>
            <a:graphicFrameLocks noGrp="1"/>
          </p:cNvGraphicFramePr>
          <p:nvPr/>
        </p:nvGraphicFramePr>
        <p:xfrm>
          <a:off x="5254261" y="3349438"/>
          <a:ext cx="2016224" cy="975360"/>
        </p:xfrm>
        <a:graphic>
          <a:graphicData uri="http://schemas.openxmlformats.org/drawingml/2006/table">
            <a:tbl>
              <a:tblPr firstRow="1" bandRow="1">
                <a:tableStyleId>{8A107856-5554-42FB-B03E-39F5DBC370BA}</a:tableStyleId>
              </a:tblPr>
              <a:tblGrid>
                <a:gridCol w="2016224"/>
              </a:tblGrid>
              <a:tr h="13904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4000" b="1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 Black" panose="020B0A04020102020204" pitchFamily="34" charset="0"/>
                        </a:rPr>
                        <a:t>-и-</a:t>
                      </a:r>
                    </a:p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419732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 txBox="1">
            <a:spLocks/>
          </p:cNvSpPr>
          <p:nvPr/>
        </p:nvSpPr>
        <p:spPr bwMode="auto">
          <a:xfrm>
            <a:off x="457200" y="213083"/>
            <a:ext cx="8401080" cy="954107"/>
          </a:xfrm>
          <a:prstGeom prst="rect">
            <a:avLst/>
          </a:prstGeom>
          <a:ln w="25400" cap="flat" cmpd="sng" algn="ctr">
            <a:solidFill>
              <a:schemeClr val="accent4"/>
            </a:solidFill>
            <a:prstDash val="solid"/>
            <a:miter lim="800000"/>
            <a:headEnd/>
            <a:tailEnd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Arial Black" panose="020B0A04020102020204" pitchFamily="34" charset="0"/>
                <a:cs typeface="Arial" pitchFamily="34" charset="0"/>
              </a:rPr>
              <a:t>Спишите </a:t>
            </a:r>
            <a:r>
              <a:rPr lang="ru-RU" sz="2800" b="1" dirty="0" err="1" smtClean="0">
                <a:latin typeface="Arial Black" panose="020B0A04020102020204" pitchFamily="34" charset="0"/>
                <a:cs typeface="Arial" pitchFamily="34" charset="0"/>
              </a:rPr>
              <a:t>предложе</a:t>
            </a:r>
            <a:r>
              <a:rPr kumimoji="0" lang="ru-RU" sz="28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Arial Black" panose="020B0A04020102020204" pitchFamily="34" charset="0"/>
                <a:cs typeface="Arial" pitchFamily="34" charset="0"/>
              </a:rPr>
              <a:t>ния</a:t>
            </a: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Arial Black" panose="020B0A04020102020204" pitchFamily="34" charset="0"/>
                <a:cs typeface="Arial" pitchFamily="34" charset="0"/>
              </a:rPr>
              <a:t>, </a:t>
            </a:r>
            <a:r>
              <a:rPr lang="ru-RU" sz="2800" b="1" dirty="0" smtClean="0">
                <a:latin typeface="Arial Black" panose="020B0A04020102020204" pitchFamily="34" charset="0"/>
                <a:cs typeface="Arial" pitchFamily="34" charset="0"/>
              </a:rPr>
              <a:t>вставив правильное окончание, выделите его.</a:t>
            </a:r>
            <a:endParaRPr kumimoji="0" lang="ru-RU" sz="2800" b="1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Arial Black" panose="020B0A04020102020204" pitchFamily="34" charset="0"/>
              <a:cs typeface="Arial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937030" y="1700163"/>
            <a:ext cx="5875330" cy="52322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r>
              <a:rPr lang="ru-RU" sz="2800" b="1" dirty="0">
                <a:solidFill>
                  <a:srgbClr val="0070C0"/>
                </a:solidFill>
                <a:latin typeface="Arial Black" panose="020B0A04020102020204" pitchFamily="34" charset="0"/>
              </a:rPr>
              <a:t>1. </a:t>
            </a:r>
            <a:r>
              <a:rPr lang="ru-RU" sz="2800" b="1" dirty="0">
                <a:solidFill>
                  <a:schemeClr val="bg1"/>
                </a:solidFill>
                <a:latin typeface="Arial Black" panose="020B0A04020102020204" pitchFamily="34" charset="0"/>
              </a:rPr>
              <a:t>Возвратился к </a:t>
            </a:r>
            <a:r>
              <a:rPr lang="ru-RU" sz="2800" b="1" dirty="0" err="1">
                <a:solidFill>
                  <a:schemeClr val="bg1"/>
                </a:solidFill>
                <a:latin typeface="Arial Black" panose="020B0A04020102020204" pitchFamily="34" charset="0"/>
              </a:rPr>
              <a:t>ноч</a:t>
            </a:r>
            <a:r>
              <a:rPr lang="ru-RU" sz="2800" b="1" dirty="0">
                <a:solidFill>
                  <a:schemeClr val="bg1"/>
                </a:solidFill>
                <a:latin typeface="Arial Black" panose="020B0A04020102020204" pitchFamily="34" charset="0"/>
              </a:rPr>
              <a:t>…</a:t>
            </a:r>
            <a:endParaRPr lang="ru-RU" sz="2800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922367" y="2767815"/>
            <a:ext cx="5875330" cy="52322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rgbClr val="0070C0"/>
                </a:solidFill>
                <a:latin typeface="Arial Black" panose="020B0A04020102020204" pitchFamily="34" charset="0"/>
              </a:rPr>
              <a:t>2. </a:t>
            </a:r>
            <a:r>
              <a:rPr lang="ru-RU" sz="2800" b="1" dirty="0">
                <a:solidFill>
                  <a:schemeClr val="bg1"/>
                </a:solidFill>
                <a:latin typeface="Arial Black" panose="020B0A04020102020204" pitchFamily="34" charset="0"/>
              </a:rPr>
              <a:t>Поклонись </a:t>
            </a:r>
            <a:r>
              <a:rPr lang="ru-RU" sz="2800" b="1" dirty="0" err="1">
                <a:solidFill>
                  <a:schemeClr val="bg1"/>
                </a:solidFill>
                <a:latin typeface="Arial Black" panose="020B0A04020102020204" pitchFamily="34" charset="0"/>
              </a:rPr>
              <a:t>рыбк</a:t>
            </a:r>
            <a:r>
              <a:rPr lang="ru-RU" sz="2800" b="1" dirty="0">
                <a:solidFill>
                  <a:schemeClr val="bg1"/>
                </a:solidFill>
                <a:latin typeface="Arial Black" panose="020B0A04020102020204" pitchFamily="34" charset="0"/>
              </a:rPr>
              <a:t>…</a:t>
            </a:r>
            <a:endParaRPr lang="ru-RU" sz="2800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907704" y="3861048"/>
            <a:ext cx="5904656" cy="52322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rgbClr val="0070C0"/>
                </a:solidFill>
                <a:latin typeface="Arial Black" panose="020B0A04020102020204" pitchFamily="34" charset="0"/>
              </a:rPr>
              <a:t>3. </a:t>
            </a:r>
            <a:r>
              <a:rPr lang="ru-RU" sz="2800" b="1" dirty="0">
                <a:solidFill>
                  <a:schemeClr val="bg1"/>
                </a:solidFill>
                <a:latin typeface="Arial Black" panose="020B0A04020102020204" pitchFamily="34" charset="0"/>
              </a:rPr>
              <a:t>Узнали по </a:t>
            </a:r>
            <a:r>
              <a:rPr lang="ru-RU" sz="2800" b="1" dirty="0" err="1">
                <a:solidFill>
                  <a:schemeClr val="bg1"/>
                </a:solidFill>
                <a:latin typeface="Arial Black" panose="020B0A04020102020204" pitchFamily="34" charset="0"/>
              </a:rPr>
              <a:t>реч</a:t>
            </a:r>
            <a:r>
              <a:rPr lang="ru-RU" sz="2800" b="1" dirty="0">
                <a:solidFill>
                  <a:schemeClr val="bg1"/>
                </a:solidFill>
                <a:latin typeface="Arial Black" panose="020B0A04020102020204" pitchFamily="34" charset="0"/>
              </a:rPr>
              <a:t>…</a:t>
            </a:r>
            <a:endParaRPr lang="ru-RU" sz="2800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907704" y="5085184"/>
            <a:ext cx="5904656" cy="58477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srgbClr val="0070C0"/>
                </a:solidFill>
                <a:latin typeface="Arial Black" panose="020B0A04020102020204" pitchFamily="34" charset="0"/>
              </a:rPr>
              <a:t>4. </a:t>
            </a:r>
            <a:r>
              <a:rPr lang="ru-RU" sz="3200" b="1" dirty="0">
                <a:solidFill>
                  <a:schemeClr val="bg1"/>
                </a:solidFill>
                <a:latin typeface="Arial Black" panose="020B0A04020102020204" pitchFamily="34" charset="0"/>
              </a:rPr>
              <a:t>Подошел к </a:t>
            </a:r>
            <a:r>
              <a:rPr lang="ru-RU" sz="3200" b="1" dirty="0" err="1">
                <a:solidFill>
                  <a:schemeClr val="bg1"/>
                </a:solidFill>
                <a:latin typeface="Arial Black" panose="020B0A04020102020204" pitchFamily="34" charset="0"/>
              </a:rPr>
              <a:t>яблон</a:t>
            </a:r>
            <a:r>
              <a:rPr lang="ru-RU" sz="3200" b="1" dirty="0">
                <a:solidFill>
                  <a:schemeClr val="bg1"/>
                </a:solidFill>
                <a:latin typeface="Arial Black" panose="020B0A04020102020204" pitchFamily="34" charset="0"/>
              </a:rPr>
              <a:t>…</a:t>
            </a:r>
            <a:endParaRPr lang="ru-RU" sz="3200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 txBox="1">
            <a:spLocks/>
          </p:cNvSpPr>
          <p:nvPr/>
        </p:nvSpPr>
        <p:spPr bwMode="auto">
          <a:xfrm>
            <a:off x="457200" y="213083"/>
            <a:ext cx="8401080" cy="954107"/>
          </a:xfrm>
          <a:prstGeom prst="rect">
            <a:avLst/>
          </a:prstGeom>
          <a:ln w="25400" cap="flat" cmpd="sng" algn="ctr">
            <a:solidFill>
              <a:schemeClr val="accent4"/>
            </a:solidFill>
            <a:prstDash val="solid"/>
            <a:miter lim="800000"/>
            <a:headEnd/>
            <a:tailEnd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Arial Black" panose="020B0A04020102020204" pitchFamily="34" charset="0"/>
                <a:cs typeface="Arial" pitchFamily="34" charset="0"/>
              </a:rPr>
              <a:t>Спишите </a:t>
            </a:r>
            <a:r>
              <a:rPr lang="ru-RU" sz="2800" b="1" dirty="0" err="1" smtClean="0">
                <a:latin typeface="Arial Black" panose="020B0A04020102020204" pitchFamily="34" charset="0"/>
                <a:cs typeface="Arial" pitchFamily="34" charset="0"/>
              </a:rPr>
              <a:t>предложе</a:t>
            </a:r>
            <a:r>
              <a:rPr kumimoji="0" lang="ru-RU" sz="28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Arial Black" panose="020B0A04020102020204" pitchFamily="34" charset="0"/>
                <a:cs typeface="Arial" pitchFamily="34" charset="0"/>
              </a:rPr>
              <a:t>ния</a:t>
            </a: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Arial Black" panose="020B0A04020102020204" pitchFamily="34" charset="0"/>
                <a:cs typeface="Arial" pitchFamily="34" charset="0"/>
              </a:rPr>
              <a:t>, </a:t>
            </a:r>
            <a:r>
              <a:rPr lang="ru-RU" sz="2800" b="1" dirty="0" smtClean="0">
                <a:latin typeface="Arial Black" panose="020B0A04020102020204" pitchFamily="34" charset="0"/>
                <a:cs typeface="Arial" pitchFamily="34" charset="0"/>
              </a:rPr>
              <a:t>вставив правильное окончание, выделите его.</a:t>
            </a:r>
            <a:endParaRPr kumimoji="0" lang="ru-RU" sz="2800" b="1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Arial Black" panose="020B0A04020102020204" pitchFamily="34" charset="0"/>
              <a:cs typeface="Arial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937030" y="1700163"/>
            <a:ext cx="5875330" cy="52322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r>
              <a:rPr lang="ru-RU" sz="2800" b="1" dirty="0">
                <a:solidFill>
                  <a:srgbClr val="0070C0"/>
                </a:solidFill>
                <a:latin typeface="Arial Black" panose="020B0A04020102020204" pitchFamily="34" charset="0"/>
              </a:rPr>
              <a:t>1. </a:t>
            </a:r>
            <a:r>
              <a:rPr lang="ru-RU" sz="2800" b="1" dirty="0">
                <a:solidFill>
                  <a:schemeClr val="bg1"/>
                </a:solidFill>
                <a:latin typeface="Arial Black" panose="020B0A04020102020204" pitchFamily="34" charset="0"/>
              </a:rPr>
              <a:t>Возвратился к </a:t>
            </a:r>
            <a:r>
              <a:rPr lang="ru-RU" sz="2800" b="1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ноч</a:t>
            </a:r>
            <a:r>
              <a:rPr lang="ru-RU" sz="2800" b="1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и</a:t>
            </a:r>
            <a:endParaRPr lang="ru-RU" sz="2800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922367" y="2767815"/>
            <a:ext cx="5875330" cy="52322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rgbClr val="0070C0"/>
                </a:solidFill>
                <a:latin typeface="Arial Black" panose="020B0A04020102020204" pitchFamily="34" charset="0"/>
              </a:rPr>
              <a:t>2. </a:t>
            </a:r>
            <a:r>
              <a:rPr lang="ru-RU" sz="2800" b="1" dirty="0">
                <a:solidFill>
                  <a:schemeClr val="bg1"/>
                </a:solidFill>
                <a:latin typeface="Arial Black" panose="020B0A04020102020204" pitchFamily="34" charset="0"/>
              </a:rPr>
              <a:t>Поклонись </a:t>
            </a:r>
            <a:r>
              <a:rPr lang="ru-RU" sz="2800" b="1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рыбк</a:t>
            </a:r>
            <a:r>
              <a:rPr lang="ru-RU" sz="2800" b="1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е</a:t>
            </a:r>
            <a:endParaRPr lang="ru-RU" sz="2800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907704" y="3861048"/>
            <a:ext cx="5904656" cy="52322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rgbClr val="0070C0"/>
                </a:solidFill>
                <a:latin typeface="Arial Black" panose="020B0A04020102020204" pitchFamily="34" charset="0"/>
              </a:rPr>
              <a:t>3. </a:t>
            </a:r>
            <a:r>
              <a:rPr lang="ru-RU" sz="2800" b="1" dirty="0">
                <a:solidFill>
                  <a:schemeClr val="bg1"/>
                </a:solidFill>
                <a:latin typeface="Arial Black" panose="020B0A04020102020204" pitchFamily="34" charset="0"/>
              </a:rPr>
              <a:t>Узнали по </a:t>
            </a:r>
            <a:r>
              <a:rPr lang="ru-RU" sz="2800" b="1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реч</a:t>
            </a:r>
            <a:r>
              <a:rPr lang="ru-RU" sz="2800" b="1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и</a:t>
            </a:r>
            <a:endParaRPr lang="ru-RU" sz="2800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907704" y="5085184"/>
            <a:ext cx="5904656" cy="58477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srgbClr val="0070C0"/>
                </a:solidFill>
                <a:latin typeface="Arial Black" panose="020B0A04020102020204" pitchFamily="34" charset="0"/>
              </a:rPr>
              <a:t>4. </a:t>
            </a:r>
            <a:r>
              <a:rPr lang="ru-RU" sz="3200" b="1" dirty="0">
                <a:solidFill>
                  <a:schemeClr val="bg1"/>
                </a:solidFill>
                <a:latin typeface="Arial Black" panose="020B0A04020102020204" pitchFamily="34" charset="0"/>
              </a:rPr>
              <a:t>Подошел к </a:t>
            </a:r>
            <a:r>
              <a:rPr lang="ru-RU" sz="3200" b="1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яблон</a:t>
            </a:r>
            <a:r>
              <a:rPr lang="ru-RU" sz="3200" b="1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е</a:t>
            </a:r>
            <a:endParaRPr lang="ru-RU" sz="3200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39146965"/>
      </p:ext>
    </p:extLst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2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2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2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2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4" descr="img11.jpg"/>
          <p:cNvPicPr>
            <a:picLocks noGrp="1" noChangeAspect="1"/>
          </p:cNvPicPr>
          <p:nvPr>
            <p:ph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23728" y="1988840"/>
            <a:ext cx="4722282" cy="35417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Прямоугольник 1"/>
          <p:cNvSpPr/>
          <p:nvPr/>
        </p:nvSpPr>
        <p:spPr>
          <a:xfrm>
            <a:off x="179512" y="332656"/>
            <a:ext cx="842493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kumimoji="0" lang="ru-RU" sz="4400" b="1" i="0" u="none" strike="noStrike" kern="1200" normalizeH="0" baseline="0" noProof="0" dirty="0" err="1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uLnTx/>
                <a:uFillTx/>
                <a:latin typeface="Arial Black" panose="020B0A04020102020204" pitchFamily="34" charset="0"/>
                <a:cs typeface="Arial" pitchFamily="34" charset="0"/>
              </a:rPr>
              <a:t>Физминутка</a:t>
            </a:r>
            <a:endParaRPr lang="ru-RU" sz="4400" b="1" cap="none" spc="0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3286116" y="3714752"/>
            <a:ext cx="785818" cy="500066"/>
          </a:xfrm>
          <a:prstGeom prst="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3357554" y="3643314"/>
            <a:ext cx="500066" cy="57150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3357554" y="3786190"/>
            <a:ext cx="428628" cy="35719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4572000" y="4429132"/>
            <a:ext cx="714380" cy="571504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3714744" y="3571876"/>
            <a:ext cx="714380" cy="642942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Заголовок 3"/>
          <p:cNvSpPr txBox="1">
            <a:spLocks/>
          </p:cNvSpPr>
          <p:nvPr/>
        </p:nvSpPr>
        <p:spPr bwMode="auto">
          <a:xfrm>
            <a:off x="457200" y="274638"/>
            <a:ext cx="8401080" cy="923330"/>
          </a:xfrm>
          <a:prstGeom prst="rect">
            <a:avLst/>
          </a:prstGeom>
          <a:solidFill>
            <a:srgbClr val="00B0F0"/>
          </a:solidFill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5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#a0"/>
                <a:cs typeface="Arial" pitchFamily="34" charset="0"/>
              </a:rPr>
              <a:t>Экспресс-опрос</a:t>
            </a:r>
            <a:endParaRPr kumimoji="0" lang="ru-RU" sz="4000" b="1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#a0"/>
              <a:cs typeface="Arial" pitchFamily="34" charset="0"/>
            </a:endParaRPr>
          </a:p>
        </p:txBody>
      </p:sp>
      <p:sp>
        <p:nvSpPr>
          <p:cNvPr id="11" name="TextBox 2"/>
          <p:cNvSpPr txBox="1">
            <a:spLocks noChangeArrowheads="1"/>
          </p:cNvSpPr>
          <p:nvPr/>
        </p:nvSpPr>
        <p:spPr bwMode="auto">
          <a:xfrm>
            <a:off x="617538" y="1785926"/>
            <a:ext cx="8526462" cy="3416320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914400" indent="-914400">
              <a:buAutoNum type="arabicPeriod"/>
            </a:pPr>
            <a:r>
              <a:rPr lang="ru-RU" sz="5400" b="1" dirty="0" smtClean="0"/>
              <a:t>Укажи ошибку в окончании. </a:t>
            </a:r>
          </a:p>
          <a:p>
            <a:pPr marL="914400" indent="-914400"/>
            <a:r>
              <a:rPr lang="ru-RU" sz="5400" b="1" dirty="0"/>
              <a:t>а</a:t>
            </a:r>
            <a:r>
              <a:rPr lang="ru-RU" sz="5400" b="1" dirty="0" smtClean="0"/>
              <a:t>) к качалке;</a:t>
            </a:r>
          </a:p>
          <a:p>
            <a:pPr marL="914400" indent="-914400"/>
            <a:r>
              <a:rPr lang="ru-RU" sz="5400" b="1" dirty="0" smtClean="0"/>
              <a:t>б)  к кормушки.</a:t>
            </a:r>
            <a:endParaRPr lang="ru-RU" sz="5400" b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 txBox="1">
            <a:spLocks noGrp="1"/>
          </p:cNvSpPr>
          <p:nvPr>
            <p:ph type="title"/>
          </p:nvPr>
        </p:nvSpPr>
        <p:spPr bwMode="auto">
          <a:prstGeom prst="rect">
            <a:avLst/>
          </a:prstGeom>
          <a:solidFill>
            <a:srgbClr val="00B0F0"/>
          </a:solidFill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5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#a0"/>
                <a:cs typeface="Arial" pitchFamily="34" charset="0"/>
              </a:rPr>
              <a:t>Экспресс-опрос</a:t>
            </a:r>
            <a:endParaRPr kumimoji="0" lang="ru-RU" sz="4000" b="1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#a0"/>
              <a:cs typeface="Arial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sz="4400" b="1" dirty="0" smtClean="0">
                <a:latin typeface="Arial" pitchFamily="34" charset="0"/>
                <a:cs typeface="Arial" pitchFamily="34" charset="0"/>
              </a:rPr>
              <a:t>2. Где правильно определили падеж имени существительного?</a:t>
            </a:r>
          </a:p>
          <a:p>
            <a:pPr>
              <a:buNone/>
            </a:pPr>
            <a:r>
              <a:rPr lang="ru-RU" sz="4400" b="1" dirty="0" smtClean="0">
                <a:latin typeface="Arial" pitchFamily="34" charset="0"/>
                <a:cs typeface="Arial" pitchFamily="34" charset="0"/>
              </a:rPr>
              <a:t>а) к дому – П.п.;</a:t>
            </a:r>
          </a:p>
          <a:p>
            <a:pPr>
              <a:buNone/>
            </a:pPr>
            <a:r>
              <a:rPr lang="ru-RU" sz="4400" b="1" dirty="0" smtClean="0">
                <a:latin typeface="Arial" pitchFamily="34" charset="0"/>
                <a:cs typeface="Arial" pitchFamily="34" charset="0"/>
              </a:rPr>
              <a:t>б) без страха – Р.п..</a:t>
            </a:r>
          </a:p>
          <a:p>
            <a:pPr>
              <a:buNone/>
            </a:pPr>
            <a:endParaRPr lang="ru-RU" sz="4400" b="1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 txBox="1">
            <a:spLocks noGrp="1"/>
          </p:cNvSpPr>
          <p:nvPr>
            <p:ph type="title"/>
          </p:nvPr>
        </p:nvSpPr>
        <p:spPr bwMode="auto">
          <a:prstGeom prst="rect">
            <a:avLst/>
          </a:prstGeom>
          <a:solidFill>
            <a:srgbClr val="00B0F0"/>
          </a:solidFill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5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#a0"/>
                <a:cs typeface="Arial" pitchFamily="34" charset="0"/>
              </a:rPr>
              <a:t>Экспресс-опрос</a:t>
            </a:r>
            <a:endParaRPr kumimoji="0" lang="ru-RU" sz="4000" b="1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#a0"/>
              <a:cs typeface="Arial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043510"/>
          </a:xfrm>
        </p:spPr>
        <p:txBody>
          <a:bodyPr>
            <a:normAutofit fontScale="92500"/>
          </a:bodyPr>
          <a:lstStyle/>
          <a:p>
            <a:pPr>
              <a:buNone/>
            </a:pPr>
            <a:r>
              <a:rPr lang="ru-RU" sz="4400" b="1" dirty="0" smtClean="0">
                <a:latin typeface="Arial" pitchFamily="34" charset="0"/>
                <a:cs typeface="Arial" pitchFamily="34" charset="0"/>
              </a:rPr>
              <a:t>3. В какой строчке имена существительные имеют одинаковые окончания?</a:t>
            </a:r>
          </a:p>
          <a:p>
            <a:pPr>
              <a:buNone/>
            </a:pPr>
            <a:r>
              <a:rPr lang="ru-RU" sz="4400" b="1" dirty="0" smtClean="0">
                <a:latin typeface="Arial" pitchFamily="34" charset="0"/>
                <a:cs typeface="Arial" pitchFamily="34" charset="0"/>
              </a:rPr>
              <a:t>а) к школ.., по парт.., к </a:t>
            </a:r>
            <a:r>
              <a:rPr lang="ru-RU" sz="4400" b="1" dirty="0" err="1" smtClean="0">
                <a:latin typeface="Arial" pitchFamily="34" charset="0"/>
                <a:cs typeface="Arial" pitchFamily="34" charset="0"/>
              </a:rPr>
              <a:t>березк</a:t>
            </a:r>
            <a:r>
              <a:rPr lang="ru-RU" sz="4400" b="1" dirty="0" smtClean="0">
                <a:latin typeface="Arial" pitchFamily="34" charset="0"/>
                <a:cs typeface="Arial" pitchFamily="34" charset="0"/>
              </a:rPr>
              <a:t>..;</a:t>
            </a:r>
          </a:p>
          <a:p>
            <a:pPr>
              <a:buNone/>
            </a:pPr>
            <a:r>
              <a:rPr lang="ru-RU" sz="4400" b="1" dirty="0" smtClean="0">
                <a:latin typeface="Arial" pitchFamily="34" charset="0"/>
                <a:cs typeface="Arial" pitchFamily="34" charset="0"/>
              </a:rPr>
              <a:t>б) к </a:t>
            </a:r>
            <a:r>
              <a:rPr lang="ru-RU" sz="4400" b="1" dirty="0" err="1" smtClean="0">
                <a:latin typeface="Arial" pitchFamily="34" charset="0"/>
                <a:cs typeface="Arial" pitchFamily="34" charset="0"/>
              </a:rPr>
              <a:t>дяд</a:t>
            </a:r>
            <a:r>
              <a:rPr lang="ru-RU" sz="4400" b="1" dirty="0" smtClean="0">
                <a:latin typeface="Arial" pitchFamily="34" charset="0"/>
                <a:cs typeface="Arial" pitchFamily="34" charset="0"/>
              </a:rPr>
              <a:t>.., по </a:t>
            </a:r>
            <a:r>
              <a:rPr lang="ru-RU" sz="4400" b="1" dirty="0" err="1" smtClean="0">
                <a:latin typeface="Arial" pitchFamily="34" charset="0"/>
                <a:cs typeface="Arial" pitchFamily="34" charset="0"/>
              </a:rPr>
              <a:t>кроват</a:t>
            </a:r>
            <a:r>
              <a:rPr lang="ru-RU" sz="4400" b="1" dirty="0" smtClean="0">
                <a:latin typeface="Arial" pitchFamily="34" charset="0"/>
                <a:cs typeface="Arial" pitchFamily="34" charset="0"/>
              </a:rPr>
              <a:t>.., </a:t>
            </a:r>
            <a:r>
              <a:rPr lang="ru-RU" sz="4400" b="1" dirty="0" err="1" smtClean="0">
                <a:latin typeface="Arial" pitchFamily="34" charset="0"/>
                <a:cs typeface="Arial" pitchFamily="34" charset="0"/>
              </a:rPr>
              <a:t>по</a:t>
            </a:r>
            <a:r>
              <a:rPr lang="ru-RU" sz="4400" b="1" dirty="0" smtClean="0">
                <a:latin typeface="Arial" pitchFamily="34" charset="0"/>
                <a:cs typeface="Arial" pitchFamily="34" charset="0"/>
              </a:rPr>
              <a:t> дорог…</a:t>
            </a:r>
          </a:p>
          <a:p>
            <a:pPr>
              <a:buNone/>
            </a:pPr>
            <a:endParaRPr lang="ru-RU" sz="4400" b="1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259632" y="1052736"/>
            <a:ext cx="6696744" cy="502255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004425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 txBox="1">
            <a:spLocks noGrp="1"/>
          </p:cNvSpPr>
          <p:nvPr>
            <p:ph type="title"/>
          </p:nvPr>
        </p:nvSpPr>
        <p:spPr bwMode="auto">
          <a:prstGeom prst="rect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5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#a0"/>
                <a:cs typeface="Arial" pitchFamily="34" charset="0"/>
              </a:rPr>
              <a:t>Проверяем</a:t>
            </a:r>
            <a:r>
              <a:rPr kumimoji="0" lang="ru-RU" sz="4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#a0"/>
                <a:cs typeface="Arial" pitchFamily="34" charset="0"/>
              </a:rPr>
              <a:t>.</a:t>
            </a:r>
            <a:endParaRPr kumimoji="0" lang="ru-RU" sz="4000" b="1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#a0"/>
              <a:cs typeface="Arial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514350" indent="-514350" algn="ctr">
              <a:buAutoNum type="arabicPeriod"/>
            </a:pPr>
            <a:r>
              <a:rPr lang="ru-RU" sz="7200" b="1" dirty="0" smtClean="0">
                <a:latin typeface="#a0"/>
              </a:rPr>
              <a:t>– б);</a:t>
            </a:r>
          </a:p>
          <a:p>
            <a:pPr marL="514350" indent="-514350" algn="ctr">
              <a:buAutoNum type="arabicPeriod"/>
            </a:pPr>
            <a:r>
              <a:rPr lang="ru-RU" sz="7200" b="1" dirty="0" smtClean="0">
                <a:latin typeface="#a0"/>
              </a:rPr>
              <a:t>- а);</a:t>
            </a:r>
          </a:p>
          <a:p>
            <a:pPr marL="514350" indent="-514350" algn="ctr">
              <a:buAutoNum type="arabicPeriod"/>
            </a:pPr>
            <a:r>
              <a:rPr lang="ru-RU" sz="7200" b="1" dirty="0" smtClean="0">
                <a:latin typeface="#a0"/>
              </a:rPr>
              <a:t>- а).</a:t>
            </a:r>
            <a:endParaRPr lang="ru-RU" sz="7200" b="1" dirty="0">
              <a:latin typeface="#a0"/>
            </a:endParaRP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979712" y="5733256"/>
            <a:ext cx="1237839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+mn-cs"/>
              </a:rPr>
              <a:t>101</a:t>
            </a:r>
            <a:endParaRPr lang="ru-RU" sz="5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+mn-lt"/>
              <a:cs typeface="+mn-cs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7215206" y="5643578"/>
            <a:ext cx="1237839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+mn-cs"/>
              </a:rPr>
              <a:t>194</a:t>
            </a:r>
            <a:endParaRPr lang="ru-RU" sz="5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+mn-lt"/>
              <a:cs typeface="+mn-cs"/>
            </a:endParaRP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D:\клипарты\цифры буквы\цифры запятые точки\0_4bc3a_c392e0c9_L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357554" y="2357430"/>
            <a:ext cx="3643338" cy="3643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Заголовок 3"/>
          <p:cNvSpPr txBox="1">
            <a:spLocks/>
          </p:cNvSpPr>
          <p:nvPr/>
        </p:nvSpPr>
        <p:spPr bwMode="auto">
          <a:xfrm>
            <a:off x="714348" y="214290"/>
            <a:ext cx="8229600" cy="923330"/>
          </a:xfrm>
          <a:prstGeom prst="rect">
            <a:avLst/>
          </a:prstGeom>
          <a:ln w="9525" cap="flat" cmpd="sng" algn="ctr">
            <a:solidFill>
              <a:schemeClr val="accent2">
                <a:shade val="95000"/>
                <a:satMod val="105000"/>
              </a:schemeClr>
            </a:solidFill>
            <a:prstDash val="solid"/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5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#a0"/>
                <a:ea typeface="+mn-ea"/>
                <a:cs typeface="Arial" pitchFamily="34" charset="0"/>
              </a:rPr>
              <a:t>Подведём итоги.</a:t>
            </a:r>
            <a:endParaRPr kumimoji="0" lang="ru-RU" sz="4000" b="1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#a0"/>
              <a:ea typeface="+mn-ea"/>
              <a:cs typeface="Arial" pitchFamily="34" charset="0"/>
            </a:endParaRP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3"/>
          <p:cNvSpPr txBox="1">
            <a:spLocks/>
          </p:cNvSpPr>
          <p:nvPr/>
        </p:nvSpPr>
        <p:spPr bwMode="auto">
          <a:xfrm>
            <a:off x="714348" y="214290"/>
            <a:ext cx="8229600" cy="92333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 w="9525" cap="flat" cmpd="sng" algn="ctr">
            <a:solidFill>
              <a:schemeClr val="accent2">
                <a:shade val="95000"/>
                <a:satMod val="105000"/>
              </a:schemeClr>
            </a:solidFill>
            <a:prstDash val="solid"/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5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#a0"/>
                <a:ea typeface="+mn-ea"/>
                <a:cs typeface="Arial" pitchFamily="34" charset="0"/>
              </a:rPr>
              <a:t>Домашнее задание.</a:t>
            </a:r>
            <a:endParaRPr kumimoji="0" lang="ru-RU" sz="4000" b="1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#a0"/>
              <a:ea typeface="+mn-ea"/>
              <a:cs typeface="Arial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57158" y="3571876"/>
            <a:ext cx="4053028" cy="923330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 smtClean="0">
                <a:ln w="11430"/>
                <a:solidFill>
                  <a:schemeClr val="tx2">
                    <a:lumMod val="7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+mn-cs"/>
              </a:rPr>
              <a:t>Стр.   </a:t>
            </a:r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+mn-cs"/>
              </a:rPr>
              <a:t>102</a:t>
            </a:r>
            <a:endParaRPr lang="ru-RU" sz="5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+mn-lt"/>
              <a:cs typeface="+mn-cs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572000" y="3571876"/>
            <a:ext cx="4053028" cy="923330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 smtClean="0">
                <a:ln w="11430"/>
                <a:solidFill>
                  <a:schemeClr val="tx2">
                    <a:lumMod val="7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+mn-cs"/>
              </a:rPr>
              <a:t>упр.  </a:t>
            </a:r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+mn-cs"/>
              </a:rPr>
              <a:t>195</a:t>
            </a:r>
            <a:endParaRPr lang="ru-RU" sz="5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+mn-lt"/>
              <a:cs typeface="+mn-cs"/>
            </a:endParaRP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404664"/>
            <a:ext cx="9036496" cy="1872208"/>
          </a:xfrm>
        </p:spPr>
        <p:txBody>
          <a:bodyPr>
            <a:noAutofit/>
          </a:bodyPr>
          <a:lstStyle/>
          <a:p>
            <a:pPr algn="ctr"/>
            <a:r>
              <a:rPr lang="ru-RU" sz="4400" b="1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/>
            </a:r>
            <a:br>
              <a:rPr lang="ru-RU" sz="4400" b="1" dirty="0" smtClean="0">
                <a:solidFill>
                  <a:schemeClr val="bg1"/>
                </a:solidFill>
                <a:latin typeface="Arial Black" panose="020B0A04020102020204" pitchFamily="34" charset="0"/>
              </a:rPr>
            </a:br>
            <a:r>
              <a:rPr lang="ru-RU" sz="4400" b="1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/>
            </a:r>
            <a:br>
              <a:rPr lang="ru-RU" sz="4400" b="1" dirty="0" smtClean="0">
                <a:solidFill>
                  <a:schemeClr val="bg1"/>
                </a:solidFill>
                <a:latin typeface="Arial Black" panose="020B0A04020102020204" pitchFamily="34" charset="0"/>
              </a:rPr>
            </a:br>
            <a:r>
              <a:rPr lang="ru-RU" sz="4400" b="1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Минутка чистописания</a:t>
            </a:r>
            <a:r>
              <a:rPr lang="ru-RU" sz="4400" dirty="0" smtClean="0">
                <a:latin typeface="Arial Black" panose="020B0A04020102020204" pitchFamily="34" charset="0"/>
              </a:rPr>
              <a:t> </a:t>
            </a:r>
            <a:r>
              <a:rPr lang="ru-RU" sz="4400" dirty="0">
                <a:latin typeface="Arial Black" panose="020B0A04020102020204" pitchFamily="34" charset="0"/>
              </a:rPr>
              <a:t/>
            </a:r>
            <a:br>
              <a:rPr lang="ru-RU" sz="4400" dirty="0">
                <a:latin typeface="Arial Black" panose="020B0A04020102020204" pitchFamily="34" charset="0"/>
              </a:rPr>
            </a:br>
            <a:r>
              <a:rPr lang="ru-RU" sz="4400" dirty="0" smtClean="0">
                <a:latin typeface="Arial Black" panose="020B0A04020102020204" pitchFamily="34" charset="0"/>
              </a:rPr>
              <a:t/>
            </a:r>
            <a:br>
              <a:rPr lang="ru-RU" sz="4400" dirty="0" smtClean="0">
                <a:latin typeface="Arial Black" panose="020B0A04020102020204" pitchFamily="34" charset="0"/>
              </a:rPr>
            </a:br>
            <a:r>
              <a:rPr lang="ru-RU" sz="4400" dirty="0">
                <a:latin typeface="Arial Black" panose="020B0A04020102020204" pitchFamily="34" charset="0"/>
              </a:rPr>
              <a:t/>
            </a:r>
            <a:br>
              <a:rPr lang="ru-RU" sz="4400" dirty="0">
                <a:latin typeface="Arial Black" panose="020B0A04020102020204" pitchFamily="34" charset="0"/>
              </a:rPr>
            </a:br>
            <a:endParaRPr lang="ru-RU" sz="4400" dirty="0">
              <a:latin typeface="Arial Black" panose="020B0A04020102020204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39552" y="1988840"/>
            <a:ext cx="874846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>
                <a:latin typeface="Arial Black" panose="020B0A04020102020204" pitchFamily="34" charset="0"/>
              </a:rPr>
              <a:t>е ее </a:t>
            </a:r>
            <a:r>
              <a:rPr lang="ru-RU" sz="4000" b="1" dirty="0" err="1">
                <a:latin typeface="Arial Black" panose="020B0A04020102020204" pitchFamily="34" charset="0"/>
              </a:rPr>
              <a:t>еее</a:t>
            </a:r>
            <a:r>
              <a:rPr lang="ru-RU" sz="4000" b="1" dirty="0">
                <a:latin typeface="Arial Black" panose="020B0A04020102020204" pitchFamily="34" charset="0"/>
              </a:rPr>
              <a:t> </a:t>
            </a:r>
            <a:r>
              <a:rPr lang="ru-RU" sz="4000" b="1" dirty="0" err="1">
                <a:latin typeface="Arial Black" panose="020B0A04020102020204" pitchFamily="34" charset="0"/>
              </a:rPr>
              <a:t>ееее</a:t>
            </a:r>
            <a:r>
              <a:rPr lang="ru-RU" sz="4000" b="1" dirty="0">
                <a:latin typeface="Arial Black" panose="020B0A04020102020204" pitchFamily="34" charset="0"/>
              </a:rPr>
              <a:t>  и </a:t>
            </a:r>
            <a:r>
              <a:rPr lang="ru-RU" sz="4000" b="1" dirty="0" err="1">
                <a:latin typeface="Arial Black" panose="020B0A04020102020204" pitchFamily="34" charset="0"/>
              </a:rPr>
              <a:t>ии</a:t>
            </a:r>
            <a:r>
              <a:rPr lang="ru-RU" sz="4000" b="1" dirty="0">
                <a:latin typeface="Arial Black" panose="020B0A04020102020204" pitchFamily="34" charset="0"/>
              </a:rPr>
              <a:t> </a:t>
            </a:r>
            <a:r>
              <a:rPr lang="ru-RU" sz="4000" b="1" dirty="0" err="1">
                <a:latin typeface="Arial Black" panose="020B0A04020102020204" pitchFamily="34" charset="0"/>
              </a:rPr>
              <a:t>иии</a:t>
            </a:r>
            <a:r>
              <a:rPr lang="ru-RU" sz="4000" b="1" dirty="0">
                <a:latin typeface="Arial Black" panose="020B0A04020102020204" pitchFamily="34" charset="0"/>
              </a:rPr>
              <a:t> </a:t>
            </a:r>
            <a:r>
              <a:rPr lang="ru-RU" sz="4000" b="1" dirty="0" err="1">
                <a:latin typeface="Arial Black" panose="020B0A04020102020204" pitchFamily="34" charset="0"/>
              </a:rPr>
              <a:t>иии</a:t>
            </a:r>
            <a:endParaRPr lang="ru-RU" sz="4000" b="1" dirty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9552" y="2996952"/>
            <a:ext cx="4680520" cy="374441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9" name="Управляющая кнопка: справка 8">
            <a:hlinkClick r:id="" action="ppaction://noaction" highlightClick="1"/>
          </p:cNvPr>
          <p:cNvSpPr/>
          <p:nvPr/>
        </p:nvSpPr>
        <p:spPr>
          <a:xfrm>
            <a:off x="6084168" y="4581128"/>
            <a:ext cx="2736304" cy="2016224"/>
          </a:xfrm>
          <a:prstGeom prst="actionButtonHelp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/>
              <a:t>А вот почему вы сегодня писали именно эти буквы вы мне скажете в конце урока.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24983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4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66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348880"/>
            <a:ext cx="8784976" cy="2852737"/>
          </a:xfrm>
        </p:spPr>
        <p:txBody>
          <a:bodyPr>
            <a:normAutofit/>
          </a:bodyPr>
          <a:lstStyle/>
          <a:p>
            <a:r>
              <a:rPr lang="ru-RU" dirty="0" smtClean="0">
                <a:latin typeface="#a0"/>
              </a:rPr>
              <a:t/>
            </a:r>
            <a:br>
              <a:rPr lang="ru-RU" dirty="0" smtClean="0">
                <a:latin typeface="#a0"/>
              </a:rPr>
            </a:br>
            <a:r>
              <a:rPr lang="ru-RU" sz="3200" dirty="0" smtClean="0">
                <a:latin typeface="Arial Black" panose="020B0A04020102020204" pitchFamily="34" charset="0"/>
              </a:rPr>
              <a:t>К деревне, к цветку, к матери, по земле.</a:t>
            </a:r>
            <a:br>
              <a:rPr lang="ru-RU" sz="3200" dirty="0" smtClean="0">
                <a:latin typeface="Arial Black" panose="020B0A04020102020204" pitchFamily="34" charset="0"/>
              </a:rPr>
            </a:br>
            <a:endParaRPr lang="ru-RU" sz="3200" dirty="0">
              <a:latin typeface="Arial Black" panose="020B0A04020102020204" pitchFamily="34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5536" y="332656"/>
            <a:ext cx="8496944" cy="2232248"/>
          </a:xfrm>
        </p:spPr>
        <p:txBody>
          <a:bodyPr>
            <a:noAutofit/>
          </a:bodyPr>
          <a:lstStyle/>
          <a:p>
            <a:pPr algn="ctr"/>
            <a:r>
              <a:rPr lang="ru-RU" sz="4400" dirty="0">
                <a:solidFill>
                  <a:schemeClr val="bg1"/>
                </a:solidFill>
                <a:latin typeface="Arial Black" panose="020B0A04020102020204" pitchFamily="34" charset="0"/>
              </a:rPr>
              <a:t>Спишите </a:t>
            </a:r>
            <a:r>
              <a:rPr lang="ru-RU" sz="44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слова </a:t>
            </a:r>
            <a:r>
              <a:rPr lang="ru-RU" sz="4400" dirty="0">
                <a:solidFill>
                  <a:schemeClr val="bg1"/>
                </a:solidFill>
                <a:latin typeface="Arial Black" panose="020B0A04020102020204" pitchFamily="34" charset="0"/>
              </a:rPr>
              <a:t>и определите </a:t>
            </a:r>
            <a:r>
              <a:rPr lang="ru-RU" sz="44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падеж</a:t>
            </a:r>
            <a:endParaRPr lang="ru-RU" sz="4400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2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6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 txBox="1">
            <a:spLocks noGrp="1"/>
          </p:cNvSpPr>
          <p:nvPr>
            <p:ph type="title"/>
          </p:nvPr>
        </p:nvSpPr>
        <p:spPr>
          <a:xfrm>
            <a:off x="285720" y="260648"/>
            <a:ext cx="8606760" cy="1643527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800" b="1" dirty="0" smtClean="0">
                <a:latin typeface="Arial Black" panose="020B0A04020102020204" pitchFamily="34" charset="0"/>
                <a:cs typeface="Arial" pitchFamily="34" charset="0"/>
              </a:rPr>
              <a:t>Составьте и спишите словосочетания, поставьте ударения в именах существительных.</a:t>
            </a:r>
            <a:endParaRPr lang="ru-RU" sz="2800" b="1" dirty="0">
              <a:latin typeface="Arial Black" panose="020B0A04020102020204" pitchFamily="34" charset="0"/>
              <a:cs typeface="Arial" pitchFamily="34" charset="0"/>
            </a:endParaRPr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107504" y="1628800"/>
            <a:ext cx="8248678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endParaRPr lang="ru-RU" sz="5400" b="1" dirty="0"/>
          </a:p>
        </p:txBody>
      </p:sp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75276417"/>
              </p:ext>
            </p:extLst>
          </p:nvPr>
        </p:nvGraphicFramePr>
        <p:xfrm>
          <a:off x="467544" y="1988840"/>
          <a:ext cx="8424936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Управляющая кнопка: справка 5">
            <a:hlinkClick r:id="" action="ppaction://hlinkshowjump?jump=nextslide" highlightClick="1"/>
          </p:cNvPr>
          <p:cNvSpPr/>
          <p:nvPr/>
        </p:nvSpPr>
        <p:spPr>
          <a:xfrm>
            <a:off x="683568" y="5229200"/>
            <a:ext cx="3960440" cy="1368152"/>
          </a:xfrm>
          <a:prstGeom prst="actionButtonHelp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latin typeface="Arial Black" panose="020B0A04020102020204" pitchFamily="34" charset="0"/>
              </a:rPr>
              <a:t>Какие окончания в именах существительных? Давайте проверим.</a:t>
            </a: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 txBox="1">
            <a:spLocks noGrp="1"/>
          </p:cNvSpPr>
          <p:nvPr>
            <p:ph type="title"/>
          </p:nvPr>
        </p:nvSpPr>
        <p:spPr>
          <a:xfrm>
            <a:off x="285720" y="260648"/>
            <a:ext cx="8606760" cy="1643527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800" b="1" dirty="0" smtClean="0">
                <a:latin typeface="Arial Black" panose="020B0A04020102020204" pitchFamily="34" charset="0"/>
                <a:cs typeface="Arial" pitchFamily="34" charset="0"/>
              </a:rPr>
              <a:t>Составьте и спишите словосочетания, поставьте ударения в именах существительных.</a:t>
            </a:r>
            <a:endParaRPr lang="ru-RU" sz="2800" b="1" dirty="0">
              <a:latin typeface="Arial Black" panose="020B0A04020102020204" pitchFamily="34" charset="0"/>
              <a:cs typeface="Arial" pitchFamily="34" charset="0"/>
            </a:endParaRPr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107504" y="1628800"/>
            <a:ext cx="8248678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endParaRPr lang="ru-RU" sz="5400" b="1" dirty="0"/>
          </a:p>
        </p:txBody>
      </p:sp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3206181777"/>
              </p:ext>
            </p:extLst>
          </p:nvPr>
        </p:nvGraphicFramePr>
        <p:xfrm>
          <a:off x="467544" y="1988840"/>
          <a:ext cx="8424936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877115168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332656"/>
            <a:ext cx="7920880" cy="1944216"/>
          </a:xfrm>
        </p:spPr>
        <p:txBody>
          <a:bodyPr>
            <a:normAutofit/>
          </a:bodyPr>
          <a:lstStyle/>
          <a:p>
            <a:pPr algn="ctr"/>
            <a:r>
              <a:rPr lang="ru-RU" b="1" dirty="0">
                <a:solidFill>
                  <a:schemeClr val="bg1"/>
                </a:solidFill>
                <a:latin typeface="Arial Black" panose="020B0A04020102020204" pitchFamily="34" charset="0"/>
              </a:rPr>
              <a:t>В</a:t>
            </a:r>
            <a:r>
              <a:rPr lang="ru-RU" b="1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ыполнив </a:t>
            </a:r>
            <a:r>
              <a:rPr lang="ru-RU" b="1" dirty="0">
                <a:solidFill>
                  <a:schemeClr val="bg1"/>
                </a:solidFill>
                <a:latin typeface="Arial Black" panose="020B0A04020102020204" pitchFamily="34" charset="0"/>
              </a:rPr>
              <a:t>задания, мы можем заполнить 1 –й столбик. </a:t>
            </a:r>
            <a:endParaRPr lang="ru-RU" dirty="0"/>
          </a:p>
        </p:txBody>
      </p:sp>
      <p:sp>
        <p:nvSpPr>
          <p:cNvPr id="5" name="Управляющая кнопка: назад 4">
            <a:hlinkClick r:id="" action="ppaction://hlinkshowjump?jump=previousslide" highlightClick="1"/>
          </p:cNvPr>
          <p:cNvSpPr/>
          <p:nvPr/>
        </p:nvSpPr>
        <p:spPr>
          <a:xfrm>
            <a:off x="251520" y="6237312"/>
            <a:ext cx="1512168" cy="360040"/>
          </a:xfrm>
          <a:prstGeom prst="actionButtonBackPrevious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Управляющая кнопка: далее 5">
            <a:hlinkClick r:id="" action="ppaction://hlinkshowjump?jump=nextslide" highlightClick="1"/>
          </p:cNvPr>
          <p:cNvSpPr/>
          <p:nvPr/>
        </p:nvSpPr>
        <p:spPr>
          <a:xfrm>
            <a:off x="1907704" y="6237312"/>
            <a:ext cx="1512168" cy="360040"/>
          </a:xfrm>
          <a:prstGeom prst="actionButtonForwardNex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13120065"/>
              </p:ext>
            </p:extLst>
          </p:nvPr>
        </p:nvGraphicFramePr>
        <p:xfrm>
          <a:off x="1115616" y="2348880"/>
          <a:ext cx="6096000" cy="782701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2032000"/>
                <a:gridCol w="2032000"/>
                <a:gridCol w="2032000"/>
              </a:tblGrid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effectLst/>
                          <a:latin typeface="Arial Black" panose="020B0A040201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1-е </a:t>
                      </a:r>
                      <a:r>
                        <a:rPr lang="ru-RU" sz="2400" dirty="0">
                          <a:effectLst/>
                          <a:latin typeface="Arial Black" panose="020B0A040201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склонение </a:t>
                      </a:r>
                      <a:endParaRPr lang="ru-RU" sz="1800" dirty="0">
                        <a:effectLst/>
                        <a:latin typeface="Arial Black" panose="020B0A040201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Arial Black" panose="020B0A040201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2-е склонение</a:t>
                      </a:r>
                      <a:endParaRPr lang="ru-RU" sz="1800" dirty="0">
                        <a:effectLst/>
                        <a:latin typeface="Arial Black" panose="020B0A040201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Arial Black" panose="020B0A040201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3-е склонение</a:t>
                      </a:r>
                      <a:endParaRPr lang="ru-RU" sz="1800" dirty="0">
                        <a:effectLst/>
                        <a:latin typeface="Arial Black" panose="020B0A040201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66218175"/>
              </p:ext>
            </p:extLst>
          </p:nvPr>
        </p:nvGraphicFramePr>
        <p:xfrm>
          <a:off x="1115617" y="3349438"/>
          <a:ext cx="2016224" cy="975360"/>
        </p:xfrm>
        <a:graphic>
          <a:graphicData uri="http://schemas.openxmlformats.org/drawingml/2006/table">
            <a:tbl>
              <a:tblPr firstRow="1" bandRow="1">
                <a:tableStyleId>{8A107856-5554-42FB-B03E-39F5DBC370BA}</a:tableStyleId>
              </a:tblPr>
              <a:tblGrid>
                <a:gridCol w="2016224"/>
              </a:tblGrid>
              <a:tr h="13904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4000" b="1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 Black" panose="020B0A04020102020204" pitchFamily="34" charset="0"/>
                        </a:rPr>
                        <a:t>-е-</a:t>
                      </a:r>
                    </a:p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24325082"/>
              </p:ext>
            </p:extLst>
          </p:nvPr>
        </p:nvGraphicFramePr>
        <p:xfrm>
          <a:off x="3203848" y="3354953"/>
          <a:ext cx="2016224" cy="975360"/>
        </p:xfrm>
        <a:graphic>
          <a:graphicData uri="http://schemas.openxmlformats.org/drawingml/2006/table">
            <a:tbl>
              <a:tblPr firstRow="1" bandRow="1">
                <a:tableStyleId>{8A107856-5554-42FB-B03E-39F5DBC370BA}</a:tableStyleId>
              </a:tblPr>
              <a:tblGrid>
                <a:gridCol w="2016224"/>
              </a:tblGrid>
              <a:tr h="13904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4000" b="1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 Black" panose="020B0A04020102020204" pitchFamily="34" charset="0"/>
                        </a:rPr>
                        <a:t>-у-, -ю-</a:t>
                      </a:r>
                    </a:p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1" name="Таблица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66322045"/>
              </p:ext>
            </p:extLst>
          </p:nvPr>
        </p:nvGraphicFramePr>
        <p:xfrm>
          <a:off x="5254261" y="3349438"/>
          <a:ext cx="2016224" cy="975360"/>
        </p:xfrm>
        <a:graphic>
          <a:graphicData uri="http://schemas.openxmlformats.org/drawingml/2006/table">
            <a:tbl>
              <a:tblPr firstRow="1" bandRow="1">
                <a:tableStyleId>{8A107856-5554-42FB-B03E-39F5DBC370BA}</a:tableStyleId>
              </a:tblPr>
              <a:tblGrid>
                <a:gridCol w="2016224"/>
              </a:tblGrid>
              <a:tr h="13904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4000" b="1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 Black" panose="020B0A04020102020204" pitchFamily="34" charset="0"/>
                        </a:rPr>
                        <a:t>-и-</a:t>
                      </a:r>
                    </a:p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237615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 txBox="1">
            <a:spLocks noGrp="1"/>
          </p:cNvSpPr>
          <p:nvPr>
            <p:ph type="title"/>
          </p:nvPr>
        </p:nvSpPr>
        <p:spPr>
          <a:xfrm>
            <a:off x="285720" y="260648"/>
            <a:ext cx="8606760" cy="1643527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800" b="1" dirty="0" smtClean="0">
                <a:latin typeface="Arial Black" panose="020B0A04020102020204" pitchFamily="34" charset="0"/>
                <a:cs typeface="Arial" pitchFamily="34" charset="0"/>
              </a:rPr>
              <a:t>Составьте и спишите словосочетания, поставьте ударения в именах существительных.</a:t>
            </a:r>
            <a:endParaRPr lang="ru-RU" sz="2800" b="1" dirty="0">
              <a:latin typeface="Arial Black" panose="020B0A04020102020204" pitchFamily="34" charset="0"/>
              <a:cs typeface="Arial" pitchFamily="34" charset="0"/>
            </a:endParaRPr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107504" y="1628800"/>
            <a:ext cx="8248678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endParaRPr lang="ru-RU" sz="5400" b="1" dirty="0">
              <a:solidFill>
                <a:prstClr val="white"/>
              </a:solidFill>
            </a:endParaRPr>
          </a:p>
        </p:txBody>
      </p:sp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378352583"/>
              </p:ext>
            </p:extLst>
          </p:nvPr>
        </p:nvGraphicFramePr>
        <p:xfrm>
          <a:off x="467544" y="1988840"/>
          <a:ext cx="8424936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Управляющая кнопка: справка 5">
            <a:hlinkClick r:id="" action="ppaction://hlinkshowjump?jump=nextslide" highlightClick="1"/>
          </p:cNvPr>
          <p:cNvSpPr/>
          <p:nvPr/>
        </p:nvSpPr>
        <p:spPr>
          <a:xfrm>
            <a:off x="683568" y="5229200"/>
            <a:ext cx="3960440" cy="1368152"/>
          </a:xfrm>
          <a:prstGeom prst="actionButtonHelp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prstClr val="white"/>
                </a:solidFill>
                <a:latin typeface="Arial Black" panose="020B0A04020102020204" pitchFamily="34" charset="0"/>
              </a:rPr>
              <a:t>Какие окончания в именах существительных? Давайте проверим.</a:t>
            </a:r>
          </a:p>
        </p:txBody>
      </p:sp>
    </p:spTree>
    <p:extLst>
      <p:ext uri="{BB962C8B-B14F-4D97-AF65-F5344CB8AC3E}">
        <p14:creationId xmlns:p14="http://schemas.microsoft.com/office/powerpoint/2010/main" val="3996180076"/>
      </p:ext>
    </p:extLst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 txBox="1">
            <a:spLocks noGrp="1"/>
          </p:cNvSpPr>
          <p:nvPr>
            <p:ph type="title"/>
          </p:nvPr>
        </p:nvSpPr>
        <p:spPr>
          <a:xfrm>
            <a:off x="285720" y="260648"/>
            <a:ext cx="8606760" cy="1643527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800" b="1" dirty="0" smtClean="0">
                <a:latin typeface="Arial Black" panose="020B0A04020102020204" pitchFamily="34" charset="0"/>
                <a:cs typeface="Arial" pitchFamily="34" charset="0"/>
              </a:rPr>
              <a:t>Составьте и спишите словосочетания, поставьте ударения в именах существительных.</a:t>
            </a:r>
            <a:endParaRPr lang="ru-RU" sz="2800" b="1" dirty="0">
              <a:latin typeface="Arial Black" panose="020B0A04020102020204" pitchFamily="34" charset="0"/>
              <a:cs typeface="Arial" pitchFamily="34" charset="0"/>
            </a:endParaRPr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107504" y="1628800"/>
            <a:ext cx="8248678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endParaRPr lang="ru-RU" sz="5400" b="1" dirty="0">
              <a:solidFill>
                <a:prstClr val="white"/>
              </a:solidFill>
            </a:endParaRPr>
          </a:p>
        </p:txBody>
      </p:sp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1348872003"/>
              </p:ext>
            </p:extLst>
          </p:nvPr>
        </p:nvGraphicFramePr>
        <p:xfrm>
          <a:off x="467544" y="1988840"/>
          <a:ext cx="8424936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187949989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Контур">
  <a:themeElements>
    <a:clrScheme name="Office 2007-2010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Контур">
      <a:majorFont>
        <a:latin typeface="Tw Cen M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Контур">
      <a:fillStyleLst>
        <a:solidFill>
          <a:schemeClr val="phClr"/>
        </a:solidFill>
        <a:gradFill rotWithShape="1">
          <a:gsLst>
            <a:gs pos="0">
              <a:schemeClr val="phClr">
                <a:tint val="58000"/>
                <a:satMod val="108000"/>
                <a:lumMod val="110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040000" scaled="0"/>
        </a:gradFill>
        <a:gradFill rotWithShape="1">
          <a:gsLst>
            <a:gs pos="0">
              <a:schemeClr val="phClr">
                <a:tint val="94000"/>
                <a:satMod val="105000"/>
                <a:lumMod val="102000"/>
              </a:schemeClr>
            </a:gs>
            <a:gs pos="100000">
              <a:schemeClr val="phClr">
                <a:shade val="74000"/>
                <a:satMod val="128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hueMod val="94000"/>
                <a:satMod val="148000"/>
                <a:lumMod val="150000"/>
              </a:schemeClr>
            </a:gs>
            <a:gs pos="100000">
              <a:schemeClr val="phClr">
                <a:shade val="92000"/>
                <a:hueMod val="104000"/>
                <a:satMod val="140000"/>
                <a:lumMod val="68000"/>
              </a:schemeClr>
            </a:gs>
          </a:gsLst>
          <a:lin ang="5040000" scaled="0"/>
        </a:gradFill>
        <a:blipFill>
          <a:blip xmlns:r="http://schemas.openxmlformats.org/officeDocument/2006/relationships" r:embed="rId1">
            <a:duotone>
              <a:schemeClr val="phClr">
                <a:shade val="88000"/>
                <a:hueMod val="106000"/>
                <a:satMod val="140000"/>
                <a:lumMod val="54000"/>
              </a:schemeClr>
              <a:schemeClr val="phClr">
                <a:tint val="98000"/>
                <a:hueMod val="90000"/>
                <a:satMod val="150000"/>
                <a:lumMod val="160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Circuit" id="{0AC2F7E7-15F5-431C-B2A2-456FE929F56C}" vid="{0911B802-464C-4241-8DD9-B60FF88E379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TM04033919[[fn=Контур]]</Template>
  <TotalTime>798</TotalTime>
  <Words>425</Words>
  <Application>Microsoft Office PowerPoint</Application>
  <PresentationFormat>Экран (4:3)</PresentationFormat>
  <Paragraphs>94</Paragraphs>
  <Slides>23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Контур</vt:lpstr>
      <vt:lpstr>Урок по русскому языку </vt:lpstr>
      <vt:lpstr>Презентация PowerPoint</vt:lpstr>
      <vt:lpstr>  Минутка чистописания    </vt:lpstr>
      <vt:lpstr> К деревне, к цветку, к матери, по земле. </vt:lpstr>
      <vt:lpstr>Составьте и спишите словосочетания, поставьте ударения в именах существительных.</vt:lpstr>
      <vt:lpstr>Составьте и спишите словосочетания, поставьте ударения в именах существительных.</vt:lpstr>
      <vt:lpstr>Выполнив задания, мы можем заполнить 1 –й столбик. </vt:lpstr>
      <vt:lpstr>Составьте и спишите словосочетания, поставьте ударения в именах существительных.</vt:lpstr>
      <vt:lpstr>Составьте и спишите словосочетания, поставьте ударения в именах существительных.</vt:lpstr>
      <vt:lpstr>Выполнив задания, мы можем заполнить 2 –й столбик. </vt:lpstr>
      <vt:lpstr>Составьте и спишите словосочетания, поставьте ударения в именах существительных.</vt:lpstr>
      <vt:lpstr>Составьте и спишите словосочетания, поставьте ударения в именах существительных.</vt:lpstr>
      <vt:lpstr>Выполнив задания, мы можем заполнить 3 –й столбик. </vt:lpstr>
      <vt:lpstr>Презентация PowerPoint</vt:lpstr>
      <vt:lpstr>Презентация PowerPoint</vt:lpstr>
      <vt:lpstr>Презентация PowerPoint</vt:lpstr>
      <vt:lpstr>Презентация PowerPoint</vt:lpstr>
      <vt:lpstr>Экспресс-опрос</vt:lpstr>
      <vt:lpstr>Экспресс-опрос</vt:lpstr>
      <vt:lpstr>Проверяем.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Еленга Берюхова</dc:creator>
  <cp:lastModifiedBy>Пользователь Windows</cp:lastModifiedBy>
  <cp:revision>54</cp:revision>
  <dcterms:created xsi:type="dcterms:W3CDTF">2014-08-25T06:29:13Z</dcterms:created>
  <dcterms:modified xsi:type="dcterms:W3CDTF">2021-03-30T03:57:04Z</dcterms:modified>
</cp:coreProperties>
</file>