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8"/>
  </p:notesMasterIdLst>
  <p:sldIdLst>
    <p:sldId id="312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9" r:id="rId55"/>
    <p:sldId id="310" r:id="rId56"/>
    <p:sldId id="311" r:id="rId5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FFCC"/>
    <a:srgbClr val="FFEDB9"/>
    <a:srgbClr val="FFFFFF"/>
    <a:srgbClr val="66FFFF"/>
    <a:srgbClr val="DDDDDD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65" autoAdjust="0"/>
    <p:restoredTop sz="94660"/>
  </p:normalViewPr>
  <p:slideViewPr>
    <p:cSldViewPr>
      <p:cViewPr varScale="1">
        <p:scale>
          <a:sx n="71" d="100"/>
          <a:sy n="71" d="100"/>
        </p:scale>
        <p:origin x="-11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401F1C-1CA8-4E0B-9981-B93B8AE34B71}" type="datetimeFigureOut">
              <a:rPr lang="ru-RU" smtClean="0"/>
              <a:pPr/>
              <a:t>26.02.2022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0EF422-D073-4995-A886-D447F0CFF6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14062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BA02E-8F55-4C4E-A498-6C78BADC3854}" type="datetimeFigureOut">
              <a:rPr lang="ru-RU" smtClean="0"/>
              <a:pPr/>
              <a:t>26.02.2022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9AB3E-6400-4619-BFD1-17DB5AD855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BA02E-8F55-4C4E-A498-6C78BADC3854}" type="datetimeFigureOut">
              <a:rPr lang="ru-RU" smtClean="0"/>
              <a:pPr/>
              <a:t>26.02.2022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9AB3E-6400-4619-BFD1-17DB5AD855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BA02E-8F55-4C4E-A498-6C78BADC3854}" type="datetimeFigureOut">
              <a:rPr lang="ru-RU" smtClean="0"/>
              <a:pPr/>
              <a:t>26.02.2022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9AB3E-6400-4619-BFD1-17DB5AD855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BA02E-8F55-4C4E-A498-6C78BADC3854}" type="datetimeFigureOut">
              <a:rPr lang="ru-RU" smtClean="0"/>
              <a:pPr/>
              <a:t>26.02.2022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9AB3E-6400-4619-BFD1-17DB5AD855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BA02E-8F55-4C4E-A498-6C78BADC3854}" type="datetimeFigureOut">
              <a:rPr lang="ru-RU" smtClean="0"/>
              <a:pPr/>
              <a:t>26.02.2022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9AB3E-6400-4619-BFD1-17DB5AD855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BA02E-8F55-4C4E-A498-6C78BADC3854}" type="datetimeFigureOut">
              <a:rPr lang="ru-RU" smtClean="0"/>
              <a:pPr/>
              <a:t>26.02.2022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9AB3E-6400-4619-BFD1-17DB5AD855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BA02E-8F55-4C4E-A498-6C78BADC3854}" type="datetimeFigureOut">
              <a:rPr lang="ru-RU" smtClean="0"/>
              <a:pPr/>
              <a:t>26.02.2022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9AB3E-6400-4619-BFD1-17DB5AD855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BA02E-8F55-4C4E-A498-6C78BADC3854}" type="datetimeFigureOut">
              <a:rPr lang="ru-RU" smtClean="0"/>
              <a:pPr/>
              <a:t>26.02.2022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9AB3E-6400-4619-BFD1-17DB5AD855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BA02E-8F55-4C4E-A498-6C78BADC3854}" type="datetimeFigureOut">
              <a:rPr lang="ru-RU" smtClean="0"/>
              <a:pPr/>
              <a:t>26.02.2022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9AB3E-6400-4619-BFD1-17DB5AD855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BA02E-8F55-4C4E-A498-6C78BADC3854}" type="datetimeFigureOut">
              <a:rPr lang="ru-RU" smtClean="0"/>
              <a:pPr/>
              <a:t>26.02.2022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9AB3E-6400-4619-BFD1-17DB5AD855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BA02E-8F55-4C4E-A498-6C78BADC3854}" type="datetimeFigureOut">
              <a:rPr lang="ru-RU" smtClean="0"/>
              <a:pPr/>
              <a:t>26.02.2022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E19AB3E-6400-4619-BFD1-17DB5AD8557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5BA02E-8F55-4C4E-A498-6C78BADC3854}" type="datetimeFigureOut">
              <a:rPr lang="ru-RU" smtClean="0"/>
              <a:pPr/>
              <a:t>26.02.2022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E19AB3E-6400-4619-BFD1-17DB5AD8557E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ipe dir="d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7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8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9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6.xml"/><Relationship Id="rId18" Type="http://schemas.openxmlformats.org/officeDocument/2006/relationships/slide" Target="slide21.xml"/><Relationship Id="rId26" Type="http://schemas.openxmlformats.org/officeDocument/2006/relationships/slide" Target="slide23.xml"/><Relationship Id="rId3" Type="http://schemas.openxmlformats.org/officeDocument/2006/relationships/slide" Target="slide11.xml"/><Relationship Id="rId21" Type="http://schemas.openxmlformats.org/officeDocument/2006/relationships/slide" Target="slide8.xml"/><Relationship Id="rId34" Type="http://schemas.openxmlformats.org/officeDocument/2006/relationships/slide" Target="slide24.xml"/><Relationship Id="rId7" Type="http://schemas.openxmlformats.org/officeDocument/2006/relationships/slide" Target="slide19.xml"/><Relationship Id="rId12" Type="http://schemas.openxmlformats.org/officeDocument/2006/relationships/slide" Target="slide30.xml"/><Relationship Id="rId17" Type="http://schemas.openxmlformats.org/officeDocument/2006/relationships/slide" Target="slide7.xml"/><Relationship Id="rId25" Type="http://schemas.openxmlformats.org/officeDocument/2006/relationships/slide" Target="slide37.xml"/><Relationship Id="rId33" Type="http://schemas.openxmlformats.org/officeDocument/2006/relationships/slide" Target="slide10.xml"/><Relationship Id="rId2" Type="http://schemas.openxmlformats.org/officeDocument/2006/relationships/slide" Target="slide18.xml"/><Relationship Id="rId16" Type="http://schemas.openxmlformats.org/officeDocument/2006/relationships/slide" Target="slide31.xml"/><Relationship Id="rId20" Type="http://schemas.openxmlformats.org/officeDocument/2006/relationships/slide" Target="slide26.xml"/><Relationship Id="rId29" Type="http://schemas.openxmlformats.org/officeDocument/2006/relationships/slide" Target="slide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5.xml"/><Relationship Id="rId11" Type="http://schemas.openxmlformats.org/officeDocument/2006/relationships/slide" Target="slide13.xml"/><Relationship Id="rId24" Type="http://schemas.openxmlformats.org/officeDocument/2006/relationships/slide" Target="slide32.xml"/><Relationship Id="rId32" Type="http://schemas.openxmlformats.org/officeDocument/2006/relationships/slide" Target="slide34.xml"/><Relationship Id="rId37" Type="http://schemas.openxmlformats.org/officeDocument/2006/relationships/image" Target="../media/image3.png"/><Relationship Id="rId5" Type="http://schemas.openxmlformats.org/officeDocument/2006/relationships/slide" Target="slide35.xml"/><Relationship Id="rId15" Type="http://schemas.openxmlformats.org/officeDocument/2006/relationships/slide" Target="slide36.xml"/><Relationship Id="rId23" Type="http://schemas.openxmlformats.org/officeDocument/2006/relationships/slide" Target="slide15.xml"/><Relationship Id="rId28" Type="http://schemas.openxmlformats.org/officeDocument/2006/relationships/slide" Target="slide33.xml"/><Relationship Id="rId36" Type="http://schemas.openxmlformats.org/officeDocument/2006/relationships/slide" Target="slide39.xml"/><Relationship Id="rId10" Type="http://schemas.openxmlformats.org/officeDocument/2006/relationships/slide" Target="slide5.xml"/><Relationship Id="rId19" Type="http://schemas.openxmlformats.org/officeDocument/2006/relationships/slide" Target="slide14.xml"/><Relationship Id="rId31" Type="http://schemas.openxmlformats.org/officeDocument/2006/relationships/slide" Target="slide17.xml"/><Relationship Id="rId4" Type="http://schemas.openxmlformats.org/officeDocument/2006/relationships/slide" Target="slide28.xml"/><Relationship Id="rId9" Type="http://schemas.openxmlformats.org/officeDocument/2006/relationships/slide" Target="slide29.xml"/><Relationship Id="rId14" Type="http://schemas.openxmlformats.org/officeDocument/2006/relationships/slide" Target="slide20.xml"/><Relationship Id="rId22" Type="http://schemas.openxmlformats.org/officeDocument/2006/relationships/slide" Target="slide22.xml"/><Relationship Id="rId27" Type="http://schemas.openxmlformats.org/officeDocument/2006/relationships/slide" Target="slide16.xml"/><Relationship Id="rId30" Type="http://schemas.openxmlformats.org/officeDocument/2006/relationships/slide" Target="slide27.xml"/><Relationship Id="rId35" Type="http://schemas.openxmlformats.org/officeDocument/2006/relationships/slide" Target="slide3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0.wdp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1.wdp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2.wdp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476672"/>
            <a:ext cx="8964488" cy="1080120"/>
          </a:xfrm>
        </p:spPr>
        <p:txBody>
          <a:bodyPr>
            <a:normAutofit fontScale="90000"/>
          </a:bodyPr>
          <a:lstStyle/>
          <a:p>
            <a:pPr lvl="0" algn="ctr" fontAlgn="base">
              <a:spcAft>
                <a:spcPct val="0"/>
              </a:spcAft>
            </a:pPr>
            <a:r>
              <a:rPr lang="ru-RU" altLang="ru-RU" sz="1800" dirty="0" smtClean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  <a:t/>
            </a:r>
            <a:br>
              <a:rPr lang="ru-RU" altLang="ru-RU" sz="1800" dirty="0" smtClean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</a:br>
            <a:r>
              <a:rPr lang="ru-RU" altLang="ru-RU" sz="1800" dirty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  <a:t/>
            </a:r>
            <a:br>
              <a:rPr lang="ru-RU" altLang="ru-RU" sz="1800" dirty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</a:br>
            <a:r>
              <a:rPr lang="ru-RU" altLang="ru-RU" sz="1800" dirty="0" smtClean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  <a:t/>
            </a:r>
            <a:br>
              <a:rPr lang="ru-RU" altLang="ru-RU" sz="1800" dirty="0" smtClean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</a:br>
            <a:r>
              <a:rPr lang="ru-RU" altLang="ru-RU" sz="1800" dirty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  <a:t/>
            </a:r>
            <a:br>
              <a:rPr lang="ru-RU" altLang="ru-RU" sz="1800" dirty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</a:br>
            <a:r>
              <a:rPr lang="ru-RU" altLang="ru-RU" sz="1800" dirty="0" smtClean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  <a:t/>
            </a:r>
            <a:br>
              <a:rPr lang="ru-RU" altLang="ru-RU" sz="1800" dirty="0" smtClean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</a:br>
            <a:r>
              <a:rPr lang="ru-RU" altLang="ru-RU" sz="1800" dirty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  <a:t/>
            </a:r>
            <a:br>
              <a:rPr lang="ru-RU" altLang="ru-RU" sz="1800" dirty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</a:br>
            <a:r>
              <a:rPr lang="ru-RU" altLang="ru-RU" sz="1800" dirty="0" smtClean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  <a:t/>
            </a:r>
            <a:br>
              <a:rPr lang="ru-RU" altLang="ru-RU" sz="1800" dirty="0" smtClean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</a:br>
            <a:r>
              <a:rPr lang="ru-RU" altLang="ru-RU" sz="1800" dirty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  <a:t/>
            </a:r>
            <a:br>
              <a:rPr lang="ru-RU" altLang="ru-RU" sz="1800" dirty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</a:br>
            <a:r>
              <a:rPr lang="ru-RU" altLang="ru-RU" sz="1800" dirty="0" smtClean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  <a:t/>
            </a:r>
            <a:br>
              <a:rPr lang="ru-RU" altLang="ru-RU" sz="1800" dirty="0" smtClean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</a:br>
            <a:r>
              <a:rPr lang="ru-RU" altLang="ru-RU" sz="1800" dirty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  <a:t/>
            </a:r>
            <a:br>
              <a:rPr lang="ru-RU" altLang="ru-RU" sz="1800" dirty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</a:br>
            <a:r>
              <a:rPr lang="ru-RU" altLang="ru-RU" sz="2200" b="1" dirty="0" smtClean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  <a:t>МБУ </a:t>
            </a:r>
            <a:r>
              <a:rPr lang="ru-RU" altLang="ru-RU" sz="2200" b="1" dirty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  <a:t>ДО «</a:t>
            </a:r>
            <a:r>
              <a:rPr lang="ru-RU" altLang="ru-RU" sz="2200" b="1" dirty="0" err="1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  <a:t>ЦРТДиЮ</a:t>
            </a:r>
            <a:r>
              <a:rPr lang="ru-RU" altLang="ru-RU" sz="2200" b="1" dirty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  <a:t>»</a:t>
            </a:r>
            <a:br>
              <a:rPr lang="ru-RU" altLang="ru-RU" sz="2200" b="1" dirty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</a:br>
            <a:r>
              <a:rPr lang="ru-RU" altLang="ru-RU" sz="2200" b="1" dirty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  <a:t> г. Каменск-Шахтинский, Ростовская обл.</a:t>
            </a:r>
            <a:br>
              <a:rPr lang="ru-RU" altLang="ru-RU" sz="2200" b="1" dirty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</a:br>
            <a:endParaRPr lang="ru-RU" sz="2200" b="1" dirty="0"/>
          </a:p>
        </p:txBody>
      </p:sp>
      <p:pic>
        <p:nvPicPr>
          <p:cNvPr id="5" name="Picture 5" descr="https://detsad-shop.ru/images/watermarked/1/detailed/18/%D0%BB%D0%BE%D1%88%D0%B0%D0%B4%D1%8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62316" y="2396494"/>
            <a:ext cx="3294156" cy="4464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371600" y="1245269"/>
            <a:ext cx="67287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none" spc="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Глиняное</a:t>
            </a:r>
          </a:p>
          <a:p>
            <a:pPr algn="ctr"/>
            <a:r>
              <a:rPr lang="ru-RU" sz="8800" b="1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ассорти</a:t>
            </a:r>
            <a:endParaRPr lang="ru-RU" sz="8800" b="1" cap="none" spc="0" dirty="0">
              <a:ln w="11430"/>
              <a:solidFill>
                <a:schemeClr val="accent2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одзаголовок 4"/>
          <p:cNvSpPr txBox="1">
            <a:spLocks/>
          </p:cNvSpPr>
          <p:nvPr/>
        </p:nvSpPr>
        <p:spPr bwMode="auto">
          <a:xfrm>
            <a:off x="1763688" y="4046036"/>
            <a:ext cx="7200800" cy="2335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62500" lnSpcReduction="20000"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>
                  <a:tint val="75000"/>
                </a:sys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5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Интерактивная </a:t>
            </a:r>
            <a:r>
              <a:rPr kumimoji="0" lang="ru-RU" sz="5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игра-викторина</a:t>
            </a:r>
            <a:endParaRPr kumimoji="0" lang="ru-RU" sz="5100" b="1" i="0" u="none" strike="noStrike" kern="1200" cap="none" spc="0" normalizeH="0" baseline="0" noProof="0" dirty="0" smtClean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5100" b="1" i="0" u="none" strike="noStrike" kern="1200" cap="none" spc="0" normalizeH="0" baseline="0" noProof="0" dirty="0" smtClean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Разработала: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Улитина Лариса Евгеньевна,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педагог дополнительного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2556774123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настраиваемая 3">
            <a:hlinkClick r:id="" action="ppaction://noaction" highlightClick="1"/>
          </p:cNvPr>
          <p:cNvSpPr/>
          <p:nvPr/>
        </p:nvSpPr>
        <p:spPr>
          <a:xfrm>
            <a:off x="142844" y="214290"/>
            <a:ext cx="4573172" cy="910454"/>
          </a:xfrm>
          <a:prstGeom prst="actionButtonBlank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Вопрос №33 Калининские</a:t>
            </a:r>
            <a:endParaRPr lang="ru-RU" sz="32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1285860"/>
            <a:ext cx="80010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Роспись тверской игрушки наносят на определенный </a:t>
            </a:r>
            <a:r>
              <a:rPr lang="ru-RU" sz="28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фон, какой?</a:t>
            </a:r>
            <a:endParaRPr lang="ru-RU" sz="2800" b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7" name="Пятно 2 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30</a:t>
            </a:r>
            <a:endParaRPr lang="ru-RU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7786678" y="3214686"/>
            <a:ext cx="1143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Время!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Пятно 2 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29</a:t>
            </a:r>
            <a:endParaRPr lang="ru-RU" sz="4400" dirty="0"/>
          </a:p>
        </p:txBody>
      </p:sp>
      <p:sp>
        <p:nvSpPr>
          <p:cNvPr id="11" name="Пятно 2 1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28</a:t>
            </a:r>
            <a:endParaRPr lang="ru-RU" sz="4400" dirty="0"/>
          </a:p>
        </p:txBody>
      </p:sp>
      <p:sp>
        <p:nvSpPr>
          <p:cNvPr id="12" name="Пятно 2 1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27</a:t>
            </a:r>
            <a:endParaRPr lang="ru-RU" sz="4400" dirty="0"/>
          </a:p>
        </p:txBody>
      </p:sp>
      <p:sp>
        <p:nvSpPr>
          <p:cNvPr id="13" name="Пятно 2 1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26</a:t>
            </a:r>
            <a:endParaRPr lang="ru-RU" sz="4400" dirty="0"/>
          </a:p>
        </p:txBody>
      </p:sp>
      <p:sp>
        <p:nvSpPr>
          <p:cNvPr id="14" name="Пятно 2 1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25</a:t>
            </a:r>
            <a:endParaRPr lang="ru-RU" sz="4400" dirty="0"/>
          </a:p>
        </p:txBody>
      </p:sp>
      <p:sp>
        <p:nvSpPr>
          <p:cNvPr id="15" name="Пятно 2 1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24</a:t>
            </a:r>
            <a:endParaRPr lang="ru-RU" sz="4400" dirty="0"/>
          </a:p>
        </p:txBody>
      </p:sp>
      <p:sp>
        <p:nvSpPr>
          <p:cNvPr id="16" name="Пятно 2 1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23</a:t>
            </a:r>
            <a:endParaRPr lang="ru-RU" sz="4400" dirty="0"/>
          </a:p>
        </p:txBody>
      </p:sp>
      <p:sp>
        <p:nvSpPr>
          <p:cNvPr id="17" name="Пятно 2 1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22</a:t>
            </a:r>
            <a:endParaRPr lang="ru-RU" sz="4400" dirty="0"/>
          </a:p>
        </p:txBody>
      </p:sp>
      <p:sp>
        <p:nvSpPr>
          <p:cNvPr id="18" name="Пятно 2 1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21</a:t>
            </a:r>
            <a:endParaRPr lang="ru-RU" sz="4400" dirty="0"/>
          </a:p>
        </p:txBody>
      </p:sp>
      <p:sp>
        <p:nvSpPr>
          <p:cNvPr id="19" name="Пятно 2 1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20</a:t>
            </a:r>
            <a:endParaRPr lang="ru-RU" sz="4400" dirty="0"/>
          </a:p>
        </p:txBody>
      </p:sp>
      <p:sp>
        <p:nvSpPr>
          <p:cNvPr id="20" name="Пятно 2 1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19</a:t>
            </a:r>
            <a:endParaRPr lang="ru-RU" sz="4400" dirty="0"/>
          </a:p>
        </p:txBody>
      </p:sp>
      <p:sp>
        <p:nvSpPr>
          <p:cNvPr id="21" name="Пятно 2 2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18</a:t>
            </a:r>
            <a:endParaRPr lang="ru-RU" sz="4400" dirty="0"/>
          </a:p>
        </p:txBody>
      </p:sp>
      <p:sp>
        <p:nvSpPr>
          <p:cNvPr id="22" name="Пятно 2 2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17</a:t>
            </a:r>
            <a:endParaRPr lang="ru-RU" sz="4400" dirty="0"/>
          </a:p>
        </p:txBody>
      </p:sp>
      <p:sp>
        <p:nvSpPr>
          <p:cNvPr id="23" name="Пятно 2 2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16</a:t>
            </a:r>
            <a:endParaRPr lang="ru-RU" sz="4400" dirty="0"/>
          </a:p>
        </p:txBody>
      </p:sp>
      <p:sp>
        <p:nvSpPr>
          <p:cNvPr id="24" name="Пятно 2 2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15</a:t>
            </a:r>
            <a:endParaRPr lang="ru-RU" sz="4400" dirty="0"/>
          </a:p>
        </p:txBody>
      </p:sp>
      <p:sp>
        <p:nvSpPr>
          <p:cNvPr id="25" name="Пятно 2 2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14</a:t>
            </a:r>
            <a:endParaRPr lang="ru-RU" sz="4400" dirty="0"/>
          </a:p>
        </p:txBody>
      </p:sp>
      <p:sp>
        <p:nvSpPr>
          <p:cNvPr id="26" name="Пятно 2 2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13</a:t>
            </a:r>
            <a:endParaRPr lang="ru-RU" sz="4400" dirty="0"/>
          </a:p>
        </p:txBody>
      </p:sp>
      <p:sp>
        <p:nvSpPr>
          <p:cNvPr id="27" name="Пятно 2 2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12</a:t>
            </a:r>
            <a:endParaRPr lang="ru-RU" sz="4400" dirty="0"/>
          </a:p>
        </p:txBody>
      </p:sp>
      <p:sp>
        <p:nvSpPr>
          <p:cNvPr id="28" name="Пятно 2 2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11</a:t>
            </a:r>
            <a:endParaRPr lang="ru-RU" sz="4400" dirty="0"/>
          </a:p>
        </p:txBody>
      </p:sp>
      <p:sp>
        <p:nvSpPr>
          <p:cNvPr id="29" name="Пятно 2 2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10</a:t>
            </a:r>
            <a:endParaRPr lang="ru-RU" sz="4400" dirty="0"/>
          </a:p>
        </p:txBody>
      </p:sp>
      <p:sp>
        <p:nvSpPr>
          <p:cNvPr id="30" name="Пятно 2 2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9</a:t>
            </a:r>
            <a:endParaRPr lang="ru-RU" sz="4400" dirty="0"/>
          </a:p>
        </p:txBody>
      </p:sp>
      <p:sp>
        <p:nvSpPr>
          <p:cNvPr id="31" name="Пятно 2 3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8</a:t>
            </a:r>
            <a:endParaRPr lang="ru-RU" sz="4400" dirty="0"/>
          </a:p>
        </p:txBody>
      </p:sp>
      <p:sp>
        <p:nvSpPr>
          <p:cNvPr id="32" name="Пятно 2 3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7</a:t>
            </a:r>
            <a:endParaRPr lang="ru-RU" sz="4400" dirty="0"/>
          </a:p>
        </p:txBody>
      </p:sp>
      <p:sp>
        <p:nvSpPr>
          <p:cNvPr id="33" name="Пятно 2 3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6</a:t>
            </a:r>
            <a:endParaRPr lang="ru-RU" sz="4400" dirty="0"/>
          </a:p>
        </p:txBody>
      </p:sp>
      <p:sp>
        <p:nvSpPr>
          <p:cNvPr id="34" name="Пятно 2 3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</a:t>
            </a:r>
            <a:endParaRPr lang="ru-RU" sz="4400" dirty="0"/>
          </a:p>
        </p:txBody>
      </p:sp>
      <p:sp>
        <p:nvSpPr>
          <p:cNvPr id="35" name="Пятно 2 3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36" name="Пятно 2 3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37" name="Пятно 2 3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38" name="Пятно 2 3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39" name="Пятно 2 3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b="1" dirty="0" smtClean="0">
                <a:solidFill>
                  <a:srgbClr val="C00000"/>
                </a:solidFill>
              </a:rPr>
              <a:t>Стоп!</a:t>
            </a:r>
            <a:endParaRPr lang="ru-RU" sz="2300" b="1" dirty="0">
              <a:solidFill>
                <a:srgbClr val="C0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14282" y="3081220"/>
            <a:ext cx="621510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Правильный ответ:</a:t>
            </a:r>
          </a:p>
          <a:p>
            <a:endParaRPr lang="ru-RU" sz="3600" dirty="0" smtClean="0">
              <a:latin typeface="Arial Black" panose="020B0A04020102020204" pitchFamily="34" charset="0"/>
            </a:endParaRPr>
          </a:p>
          <a:p>
            <a:r>
              <a:rPr lang="ru-RU" sz="3600" dirty="0" smtClean="0">
                <a:latin typeface="Arial Black" panose="020B0A04020102020204" pitchFamily="34" charset="0"/>
              </a:rPr>
              <a:t>Фоном для росписи калининской игрушки служит цвет обожженной глины</a:t>
            </a:r>
            <a:endParaRPr lang="ru-RU" sz="3600" dirty="0">
              <a:latin typeface="Arial Black" panose="020B0A04020102020204" pitchFamily="34" charset="0"/>
            </a:endParaRPr>
          </a:p>
        </p:txBody>
      </p:sp>
      <p:sp>
        <p:nvSpPr>
          <p:cNvPr id="41" name="Управляющая кнопка: возврат 40">
            <a:hlinkClick r:id="rId2" action="ppaction://hlinksldjump" highlightClick="1"/>
          </p:cNvPr>
          <p:cNvSpPr/>
          <p:nvPr/>
        </p:nvSpPr>
        <p:spPr>
          <a:xfrm>
            <a:off x="8143900" y="6000768"/>
            <a:ext cx="714380" cy="642942"/>
          </a:xfrm>
          <a:prstGeom prst="actionButtonRetur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018446" y="3384199"/>
            <a:ext cx="2339752" cy="36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0"/>
                            </p:stCondLst>
                            <p:childTnLst>
                              <p:par>
                                <p:cTn id="4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500"/>
                            </p:stCondLst>
                            <p:childTnLst>
                              <p:par>
                                <p:cTn id="4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0"/>
                            </p:stCondLst>
                            <p:childTnLst>
                              <p:par>
                                <p:cTn id="5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9500"/>
                            </p:stCondLst>
                            <p:childTnLst>
                              <p:par>
                                <p:cTn id="5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1000"/>
                            </p:stCondLst>
                            <p:childTnLst>
                              <p:par>
                                <p:cTn id="6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2500"/>
                            </p:stCondLst>
                            <p:childTnLst>
                              <p:par>
                                <p:cTn id="6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4000"/>
                            </p:stCondLst>
                            <p:childTnLst>
                              <p:par>
                                <p:cTn id="6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500"/>
                            </p:stCondLst>
                            <p:childTnLst>
                              <p:par>
                                <p:cTn id="7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7000"/>
                            </p:stCondLst>
                            <p:childTnLst>
                              <p:par>
                                <p:cTn id="7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8500"/>
                            </p:stCondLst>
                            <p:childTnLst>
                              <p:par>
                                <p:cTn id="8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0"/>
                            </p:stCondLst>
                            <p:childTnLst>
                              <p:par>
                                <p:cTn id="8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1500"/>
                            </p:stCondLst>
                            <p:childTnLst>
                              <p:par>
                                <p:cTn id="8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3000"/>
                            </p:stCondLst>
                            <p:childTnLst>
                              <p:par>
                                <p:cTn id="9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4500"/>
                            </p:stCondLst>
                            <p:childTnLst>
                              <p:par>
                                <p:cTn id="9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6000"/>
                            </p:stCondLst>
                            <p:childTnLst>
                              <p:par>
                                <p:cTn id="10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7500"/>
                            </p:stCondLst>
                            <p:childTnLst>
                              <p:par>
                                <p:cTn id="10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9000"/>
                            </p:stCondLst>
                            <p:childTnLst>
                              <p:par>
                                <p:cTn id="10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0500"/>
                            </p:stCondLst>
                            <p:childTnLst>
                              <p:par>
                                <p:cTn id="1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2000"/>
                            </p:stCondLst>
                            <p:childTnLst>
                              <p:par>
                                <p:cTn id="1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3500"/>
                            </p:stCondLst>
                            <p:childTnLst>
                              <p:par>
                                <p:cTn id="1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3525" y="1511023"/>
            <a:ext cx="75009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Родина </a:t>
            </a:r>
            <a:r>
              <a:rPr lang="ru-RU" sz="28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каргопольской</a:t>
            </a: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игрушки</a:t>
            </a:r>
            <a:endParaRPr lang="ru-RU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7" name="Пятно 2 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30</a:t>
            </a:r>
            <a:endParaRPr lang="ru-RU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7786678" y="3214686"/>
            <a:ext cx="1143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Время!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Пятно 2 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29</a:t>
            </a:r>
            <a:endParaRPr lang="ru-RU" sz="4400" dirty="0"/>
          </a:p>
        </p:txBody>
      </p:sp>
      <p:sp>
        <p:nvSpPr>
          <p:cNvPr id="11" name="Пятно 2 1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28</a:t>
            </a:r>
            <a:endParaRPr lang="ru-RU" sz="4400" dirty="0"/>
          </a:p>
        </p:txBody>
      </p:sp>
      <p:sp>
        <p:nvSpPr>
          <p:cNvPr id="12" name="Пятно 2 1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27</a:t>
            </a:r>
            <a:endParaRPr lang="ru-RU" sz="4400" dirty="0"/>
          </a:p>
        </p:txBody>
      </p:sp>
      <p:sp>
        <p:nvSpPr>
          <p:cNvPr id="13" name="Пятно 2 1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26</a:t>
            </a:r>
            <a:endParaRPr lang="ru-RU" sz="4400" dirty="0"/>
          </a:p>
        </p:txBody>
      </p:sp>
      <p:sp>
        <p:nvSpPr>
          <p:cNvPr id="14" name="Пятно 2 1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25</a:t>
            </a:r>
            <a:endParaRPr lang="ru-RU" sz="4400" dirty="0"/>
          </a:p>
        </p:txBody>
      </p:sp>
      <p:sp>
        <p:nvSpPr>
          <p:cNvPr id="15" name="Пятно 2 1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24</a:t>
            </a:r>
            <a:endParaRPr lang="ru-RU" sz="4400" dirty="0"/>
          </a:p>
        </p:txBody>
      </p:sp>
      <p:sp>
        <p:nvSpPr>
          <p:cNvPr id="16" name="Пятно 2 1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23</a:t>
            </a:r>
            <a:endParaRPr lang="ru-RU" sz="4400" dirty="0"/>
          </a:p>
        </p:txBody>
      </p:sp>
      <p:sp>
        <p:nvSpPr>
          <p:cNvPr id="17" name="Пятно 2 1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22</a:t>
            </a:r>
            <a:endParaRPr lang="ru-RU" sz="4400" dirty="0"/>
          </a:p>
        </p:txBody>
      </p:sp>
      <p:sp>
        <p:nvSpPr>
          <p:cNvPr id="18" name="Пятно 2 1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21</a:t>
            </a:r>
            <a:endParaRPr lang="ru-RU" sz="4400" dirty="0"/>
          </a:p>
        </p:txBody>
      </p:sp>
      <p:sp>
        <p:nvSpPr>
          <p:cNvPr id="19" name="Пятно 2 1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20</a:t>
            </a:r>
            <a:endParaRPr lang="ru-RU" sz="4400" dirty="0"/>
          </a:p>
        </p:txBody>
      </p:sp>
      <p:sp>
        <p:nvSpPr>
          <p:cNvPr id="20" name="Пятно 2 1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19</a:t>
            </a:r>
            <a:endParaRPr lang="ru-RU" sz="4400" dirty="0"/>
          </a:p>
        </p:txBody>
      </p:sp>
      <p:sp>
        <p:nvSpPr>
          <p:cNvPr id="21" name="Пятно 2 2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18</a:t>
            </a:r>
            <a:endParaRPr lang="ru-RU" sz="4400" dirty="0"/>
          </a:p>
        </p:txBody>
      </p:sp>
      <p:sp>
        <p:nvSpPr>
          <p:cNvPr id="22" name="Пятно 2 2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17</a:t>
            </a:r>
            <a:endParaRPr lang="ru-RU" sz="4400" dirty="0"/>
          </a:p>
        </p:txBody>
      </p:sp>
      <p:sp>
        <p:nvSpPr>
          <p:cNvPr id="23" name="Пятно 2 2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16</a:t>
            </a:r>
            <a:endParaRPr lang="ru-RU" sz="4400" dirty="0"/>
          </a:p>
        </p:txBody>
      </p:sp>
      <p:sp>
        <p:nvSpPr>
          <p:cNvPr id="24" name="Пятно 2 2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15</a:t>
            </a:r>
            <a:endParaRPr lang="ru-RU" sz="4400" dirty="0"/>
          </a:p>
        </p:txBody>
      </p:sp>
      <p:sp>
        <p:nvSpPr>
          <p:cNvPr id="25" name="Пятно 2 2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14</a:t>
            </a:r>
            <a:endParaRPr lang="ru-RU" sz="4400" dirty="0"/>
          </a:p>
        </p:txBody>
      </p:sp>
      <p:sp>
        <p:nvSpPr>
          <p:cNvPr id="26" name="Пятно 2 2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13</a:t>
            </a:r>
            <a:endParaRPr lang="ru-RU" sz="4400" dirty="0"/>
          </a:p>
        </p:txBody>
      </p:sp>
      <p:sp>
        <p:nvSpPr>
          <p:cNvPr id="27" name="Пятно 2 2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12</a:t>
            </a:r>
            <a:endParaRPr lang="ru-RU" sz="4400" dirty="0"/>
          </a:p>
        </p:txBody>
      </p:sp>
      <p:sp>
        <p:nvSpPr>
          <p:cNvPr id="28" name="Пятно 2 2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11</a:t>
            </a:r>
            <a:endParaRPr lang="ru-RU" sz="4400" dirty="0"/>
          </a:p>
        </p:txBody>
      </p:sp>
      <p:sp>
        <p:nvSpPr>
          <p:cNvPr id="29" name="Пятно 2 2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10</a:t>
            </a:r>
            <a:endParaRPr lang="ru-RU" sz="4400" dirty="0"/>
          </a:p>
        </p:txBody>
      </p:sp>
      <p:sp>
        <p:nvSpPr>
          <p:cNvPr id="30" name="Пятно 2 2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9</a:t>
            </a:r>
            <a:endParaRPr lang="ru-RU" sz="4400" dirty="0"/>
          </a:p>
        </p:txBody>
      </p:sp>
      <p:sp>
        <p:nvSpPr>
          <p:cNvPr id="31" name="Пятно 2 3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8</a:t>
            </a:r>
            <a:endParaRPr lang="ru-RU" sz="4400" dirty="0"/>
          </a:p>
        </p:txBody>
      </p:sp>
      <p:sp>
        <p:nvSpPr>
          <p:cNvPr id="32" name="Пятно 2 3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7</a:t>
            </a:r>
            <a:endParaRPr lang="ru-RU" sz="4400" dirty="0"/>
          </a:p>
        </p:txBody>
      </p:sp>
      <p:sp>
        <p:nvSpPr>
          <p:cNvPr id="33" name="Пятно 2 3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6</a:t>
            </a:r>
            <a:endParaRPr lang="ru-RU" sz="4400" dirty="0"/>
          </a:p>
        </p:txBody>
      </p:sp>
      <p:sp>
        <p:nvSpPr>
          <p:cNvPr id="34" name="Пятно 2 3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</a:t>
            </a:r>
            <a:endParaRPr lang="ru-RU" sz="4400" dirty="0"/>
          </a:p>
        </p:txBody>
      </p:sp>
      <p:sp>
        <p:nvSpPr>
          <p:cNvPr id="35" name="Пятно 2 3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36" name="Пятно 2 3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37" name="Пятно 2 3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38" name="Пятно 2 3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39" name="Пятно 2 3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b="1" dirty="0" smtClean="0">
                <a:solidFill>
                  <a:srgbClr val="C00000"/>
                </a:solidFill>
              </a:rPr>
              <a:t>Стоп!</a:t>
            </a:r>
            <a:endParaRPr lang="ru-RU" sz="2300" b="1" dirty="0">
              <a:solidFill>
                <a:srgbClr val="C0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0" y="4854237"/>
            <a:ext cx="704269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Правильный ответ:</a:t>
            </a:r>
            <a:endParaRPr lang="ru-RU" sz="3600" dirty="0" smtClean="0">
              <a:latin typeface="Arial Black" panose="020B0A04020102020204" pitchFamily="34" charset="0"/>
            </a:endParaRPr>
          </a:p>
          <a:p>
            <a:r>
              <a:rPr lang="ru-RU" sz="3600" dirty="0">
                <a:latin typeface="Arial Black" panose="020B0A04020102020204" pitchFamily="34" charset="0"/>
              </a:rPr>
              <a:t>Город Каргополь, Архангельской области.</a:t>
            </a:r>
          </a:p>
        </p:txBody>
      </p:sp>
      <p:sp>
        <p:nvSpPr>
          <p:cNvPr id="41" name="Управляющая кнопка: возврат 40">
            <a:hlinkClick r:id="rId2" action="ppaction://hlinksldjump" highlightClick="1"/>
          </p:cNvPr>
          <p:cNvSpPr/>
          <p:nvPr/>
        </p:nvSpPr>
        <p:spPr>
          <a:xfrm>
            <a:off x="8143900" y="6000768"/>
            <a:ext cx="714380" cy="642942"/>
          </a:xfrm>
          <a:prstGeom prst="actionButtonRetur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Управляющая кнопка: настраиваемая 41">
            <a:hlinkClick r:id="" action="ppaction://noaction" highlightClick="1"/>
          </p:cNvPr>
          <p:cNvSpPr/>
          <p:nvPr/>
        </p:nvSpPr>
        <p:spPr>
          <a:xfrm>
            <a:off x="214282" y="142852"/>
            <a:ext cx="4645750" cy="981892"/>
          </a:xfrm>
          <a:prstGeom prst="actionButtonBlank">
            <a:avLst/>
          </a:prstGeom>
          <a:gradFill>
            <a:gsLst>
              <a:gs pos="0">
                <a:srgbClr val="0070C0"/>
              </a:gs>
              <a:gs pos="68000">
                <a:srgbClr val="00B0F0"/>
              </a:gs>
              <a:gs pos="100000">
                <a:srgbClr val="66FFFF"/>
              </a:gs>
            </a:gsLst>
            <a:path path="circle">
              <a:fillToRect l="50000" t="130000" r="50000" b="-30000"/>
            </a:path>
          </a:gra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Вопрос №3 </a:t>
            </a:r>
            <a:r>
              <a:rPr lang="ru-RU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Каргопольские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43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7289" y="3933056"/>
            <a:ext cx="1576611" cy="2590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122" name="Picture 2" descr="F:\каргопольские игрушки\Бабкина (2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8011" y="2132857"/>
            <a:ext cx="4246091" cy="2721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0"/>
                            </p:stCondLst>
                            <p:childTnLst>
                              <p:par>
                                <p:cTn id="4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500"/>
                            </p:stCondLst>
                            <p:childTnLst>
                              <p:par>
                                <p:cTn id="4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0"/>
                            </p:stCondLst>
                            <p:childTnLst>
                              <p:par>
                                <p:cTn id="5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9500"/>
                            </p:stCondLst>
                            <p:childTnLst>
                              <p:par>
                                <p:cTn id="5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1000"/>
                            </p:stCondLst>
                            <p:childTnLst>
                              <p:par>
                                <p:cTn id="6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2500"/>
                            </p:stCondLst>
                            <p:childTnLst>
                              <p:par>
                                <p:cTn id="6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4000"/>
                            </p:stCondLst>
                            <p:childTnLst>
                              <p:par>
                                <p:cTn id="6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500"/>
                            </p:stCondLst>
                            <p:childTnLst>
                              <p:par>
                                <p:cTn id="7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7000"/>
                            </p:stCondLst>
                            <p:childTnLst>
                              <p:par>
                                <p:cTn id="7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8500"/>
                            </p:stCondLst>
                            <p:childTnLst>
                              <p:par>
                                <p:cTn id="8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0"/>
                            </p:stCondLst>
                            <p:childTnLst>
                              <p:par>
                                <p:cTn id="8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1500"/>
                            </p:stCondLst>
                            <p:childTnLst>
                              <p:par>
                                <p:cTn id="8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3000"/>
                            </p:stCondLst>
                            <p:childTnLst>
                              <p:par>
                                <p:cTn id="9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4500"/>
                            </p:stCondLst>
                            <p:childTnLst>
                              <p:par>
                                <p:cTn id="9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6000"/>
                            </p:stCondLst>
                            <p:childTnLst>
                              <p:par>
                                <p:cTn id="10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7500"/>
                            </p:stCondLst>
                            <p:childTnLst>
                              <p:par>
                                <p:cTn id="10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9000"/>
                            </p:stCondLst>
                            <p:childTnLst>
                              <p:par>
                                <p:cTn id="10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0500"/>
                            </p:stCondLst>
                            <p:childTnLst>
                              <p:par>
                                <p:cTn id="1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2000"/>
                            </p:stCondLst>
                            <p:childTnLst>
                              <p:par>
                                <p:cTn id="1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3500"/>
                            </p:stCondLst>
                            <p:childTnLst>
                              <p:par>
                                <p:cTn id="1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14348" y="1285860"/>
            <a:ext cx="75009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Знаменитая </a:t>
            </a:r>
            <a:r>
              <a:rPr lang="ru-RU" sz="28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каргопольская</a:t>
            </a: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мастерица </a:t>
            </a: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r>
              <a:rPr lang="ru-RU" sz="28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игрушечница</a:t>
            </a:r>
            <a:endParaRPr lang="ru-RU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ятно 2 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30</a:t>
            </a:r>
            <a:endParaRPr lang="ru-RU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7786678" y="3214686"/>
            <a:ext cx="1143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Время!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Пятно 2 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29</a:t>
            </a:r>
            <a:endParaRPr lang="ru-RU" sz="4400" dirty="0"/>
          </a:p>
        </p:txBody>
      </p:sp>
      <p:sp>
        <p:nvSpPr>
          <p:cNvPr id="11" name="Пятно 2 1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28</a:t>
            </a:r>
            <a:endParaRPr lang="ru-RU" sz="4400" dirty="0"/>
          </a:p>
        </p:txBody>
      </p:sp>
      <p:sp>
        <p:nvSpPr>
          <p:cNvPr id="12" name="Пятно 2 1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27</a:t>
            </a:r>
            <a:endParaRPr lang="ru-RU" sz="4400" dirty="0"/>
          </a:p>
        </p:txBody>
      </p:sp>
      <p:sp>
        <p:nvSpPr>
          <p:cNvPr id="13" name="Пятно 2 1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26</a:t>
            </a:r>
            <a:endParaRPr lang="ru-RU" sz="4400" dirty="0"/>
          </a:p>
        </p:txBody>
      </p:sp>
      <p:sp>
        <p:nvSpPr>
          <p:cNvPr id="14" name="Пятно 2 1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25</a:t>
            </a:r>
            <a:endParaRPr lang="ru-RU" sz="4400" dirty="0"/>
          </a:p>
        </p:txBody>
      </p:sp>
      <p:sp>
        <p:nvSpPr>
          <p:cNvPr id="15" name="Пятно 2 1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24</a:t>
            </a:r>
            <a:endParaRPr lang="ru-RU" sz="4400" dirty="0"/>
          </a:p>
        </p:txBody>
      </p:sp>
      <p:sp>
        <p:nvSpPr>
          <p:cNvPr id="16" name="Пятно 2 1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23</a:t>
            </a:r>
            <a:endParaRPr lang="ru-RU" sz="4400" dirty="0"/>
          </a:p>
        </p:txBody>
      </p:sp>
      <p:sp>
        <p:nvSpPr>
          <p:cNvPr id="17" name="Пятно 2 1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22</a:t>
            </a:r>
            <a:endParaRPr lang="ru-RU" sz="4400" dirty="0"/>
          </a:p>
        </p:txBody>
      </p:sp>
      <p:sp>
        <p:nvSpPr>
          <p:cNvPr id="18" name="Пятно 2 1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21</a:t>
            </a:r>
            <a:endParaRPr lang="ru-RU" sz="4400" dirty="0"/>
          </a:p>
        </p:txBody>
      </p:sp>
      <p:sp>
        <p:nvSpPr>
          <p:cNvPr id="19" name="Пятно 2 1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20</a:t>
            </a:r>
            <a:endParaRPr lang="ru-RU" sz="4400" dirty="0"/>
          </a:p>
        </p:txBody>
      </p:sp>
      <p:sp>
        <p:nvSpPr>
          <p:cNvPr id="20" name="Пятно 2 1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19</a:t>
            </a:r>
            <a:endParaRPr lang="ru-RU" sz="4400" dirty="0"/>
          </a:p>
        </p:txBody>
      </p:sp>
      <p:sp>
        <p:nvSpPr>
          <p:cNvPr id="21" name="Пятно 2 2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18</a:t>
            </a:r>
            <a:endParaRPr lang="ru-RU" sz="4400" dirty="0"/>
          </a:p>
        </p:txBody>
      </p:sp>
      <p:sp>
        <p:nvSpPr>
          <p:cNvPr id="22" name="Пятно 2 2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17</a:t>
            </a:r>
            <a:endParaRPr lang="ru-RU" sz="4400" dirty="0"/>
          </a:p>
        </p:txBody>
      </p:sp>
      <p:sp>
        <p:nvSpPr>
          <p:cNvPr id="23" name="Пятно 2 2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16</a:t>
            </a:r>
            <a:endParaRPr lang="ru-RU" sz="4400" dirty="0"/>
          </a:p>
        </p:txBody>
      </p:sp>
      <p:sp>
        <p:nvSpPr>
          <p:cNvPr id="24" name="Пятно 2 2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15</a:t>
            </a:r>
            <a:endParaRPr lang="ru-RU" sz="4400" dirty="0"/>
          </a:p>
        </p:txBody>
      </p:sp>
      <p:sp>
        <p:nvSpPr>
          <p:cNvPr id="25" name="Пятно 2 2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14</a:t>
            </a:r>
            <a:endParaRPr lang="ru-RU" sz="4400" dirty="0"/>
          </a:p>
        </p:txBody>
      </p:sp>
      <p:sp>
        <p:nvSpPr>
          <p:cNvPr id="26" name="Пятно 2 2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13</a:t>
            </a:r>
            <a:endParaRPr lang="ru-RU" sz="4400" dirty="0"/>
          </a:p>
        </p:txBody>
      </p:sp>
      <p:sp>
        <p:nvSpPr>
          <p:cNvPr id="27" name="Пятно 2 2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12</a:t>
            </a:r>
            <a:endParaRPr lang="ru-RU" sz="4400" dirty="0"/>
          </a:p>
        </p:txBody>
      </p:sp>
      <p:sp>
        <p:nvSpPr>
          <p:cNvPr id="28" name="Пятно 2 2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11</a:t>
            </a:r>
            <a:endParaRPr lang="ru-RU" sz="4400" dirty="0"/>
          </a:p>
        </p:txBody>
      </p:sp>
      <p:sp>
        <p:nvSpPr>
          <p:cNvPr id="29" name="Пятно 2 2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10</a:t>
            </a:r>
            <a:endParaRPr lang="ru-RU" sz="4400" dirty="0"/>
          </a:p>
        </p:txBody>
      </p:sp>
      <p:sp>
        <p:nvSpPr>
          <p:cNvPr id="30" name="Пятно 2 2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9</a:t>
            </a:r>
            <a:endParaRPr lang="ru-RU" sz="4400" dirty="0"/>
          </a:p>
        </p:txBody>
      </p:sp>
      <p:sp>
        <p:nvSpPr>
          <p:cNvPr id="31" name="Пятно 2 3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8</a:t>
            </a:r>
            <a:endParaRPr lang="ru-RU" sz="4400" dirty="0"/>
          </a:p>
        </p:txBody>
      </p:sp>
      <p:sp>
        <p:nvSpPr>
          <p:cNvPr id="32" name="Пятно 2 3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7</a:t>
            </a:r>
            <a:endParaRPr lang="ru-RU" sz="4400" dirty="0"/>
          </a:p>
        </p:txBody>
      </p:sp>
      <p:sp>
        <p:nvSpPr>
          <p:cNvPr id="33" name="Пятно 2 3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6</a:t>
            </a:r>
            <a:endParaRPr lang="ru-RU" sz="4400" dirty="0"/>
          </a:p>
        </p:txBody>
      </p:sp>
      <p:sp>
        <p:nvSpPr>
          <p:cNvPr id="34" name="Пятно 2 3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</a:t>
            </a:r>
            <a:endParaRPr lang="ru-RU" sz="4400" dirty="0"/>
          </a:p>
        </p:txBody>
      </p:sp>
      <p:sp>
        <p:nvSpPr>
          <p:cNvPr id="35" name="Пятно 2 3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36" name="Пятно 2 3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37" name="Пятно 2 3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38" name="Пятно 2 3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39" name="Пятно 2 3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b="1" dirty="0" smtClean="0">
                <a:solidFill>
                  <a:srgbClr val="C00000"/>
                </a:solidFill>
              </a:rPr>
              <a:t>Стоп!</a:t>
            </a:r>
            <a:endParaRPr lang="ru-RU" sz="2300" b="1" dirty="0">
              <a:solidFill>
                <a:srgbClr val="C0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04418" y="4653136"/>
            <a:ext cx="621510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Правильный ответ:</a:t>
            </a:r>
            <a:endParaRPr lang="ru-RU" sz="3600" dirty="0" smtClean="0">
              <a:latin typeface="Arial Black" panose="020B0A04020102020204" pitchFamily="34" charset="0"/>
            </a:endParaRPr>
          </a:p>
          <a:p>
            <a:r>
              <a:rPr lang="ru-RU" sz="3200" dirty="0">
                <a:latin typeface="Arial Black" panose="020B0A04020102020204" pitchFamily="34" charset="0"/>
              </a:rPr>
              <a:t>Знаменитым мастером – игрушечником была Ульяна Бабкина</a:t>
            </a:r>
          </a:p>
        </p:txBody>
      </p:sp>
      <p:sp>
        <p:nvSpPr>
          <p:cNvPr id="41" name="Управляющая кнопка: возврат 40">
            <a:hlinkClick r:id="rId2" action="ppaction://hlinksldjump" highlightClick="1"/>
          </p:cNvPr>
          <p:cNvSpPr/>
          <p:nvPr/>
        </p:nvSpPr>
        <p:spPr>
          <a:xfrm>
            <a:off x="8143900" y="6000768"/>
            <a:ext cx="714380" cy="642942"/>
          </a:xfrm>
          <a:prstGeom prst="actionButtonRetur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Управляющая кнопка: настраиваемая 41">
            <a:hlinkClick r:id="" action="ppaction://noaction" highlightClick="1"/>
          </p:cNvPr>
          <p:cNvSpPr/>
          <p:nvPr/>
        </p:nvSpPr>
        <p:spPr>
          <a:xfrm>
            <a:off x="240305" y="142852"/>
            <a:ext cx="4645750" cy="1053900"/>
          </a:xfrm>
          <a:prstGeom prst="actionButtonBlank">
            <a:avLst/>
          </a:prstGeom>
          <a:gradFill>
            <a:gsLst>
              <a:gs pos="0">
                <a:srgbClr val="0070C0"/>
              </a:gs>
              <a:gs pos="68000">
                <a:srgbClr val="00B0F0"/>
              </a:gs>
              <a:gs pos="100000">
                <a:srgbClr val="66FFFF"/>
              </a:gs>
            </a:gsLst>
            <a:path path="circle">
              <a:fillToRect l="50000" t="130000" r="50000" b="-30000"/>
            </a:path>
          </a:gra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Вопрос №8 </a:t>
            </a:r>
            <a:r>
              <a:rPr lang="ru-RU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Каргопольские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43" name="Picture 11" descr="F:\Улитина\каргопольские игрушки\Babkina-290x3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071030"/>
            <a:ext cx="2613620" cy="27036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9" descr="F:\Улитина\каргопольские игрушки\babkina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2556" y="3597919"/>
            <a:ext cx="2404106" cy="24738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0"/>
                            </p:stCondLst>
                            <p:childTnLst>
                              <p:par>
                                <p:cTn id="4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500"/>
                            </p:stCondLst>
                            <p:childTnLst>
                              <p:par>
                                <p:cTn id="4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0"/>
                            </p:stCondLst>
                            <p:childTnLst>
                              <p:par>
                                <p:cTn id="5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9500"/>
                            </p:stCondLst>
                            <p:childTnLst>
                              <p:par>
                                <p:cTn id="5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1000"/>
                            </p:stCondLst>
                            <p:childTnLst>
                              <p:par>
                                <p:cTn id="6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2500"/>
                            </p:stCondLst>
                            <p:childTnLst>
                              <p:par>
                                <p:cTn id="6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4000"/>
                            </p:stCondLst>
                            <p:childTnLst>
                              <p:par>
                                <p:cTn id="6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500"/>
                            </p:stCondLst>
                            <p:childTnLst>
                              <p:par>
                                <p:cTn id="7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7000"/>
                            </p:stCondLst>
                            <p:childTnLst>
                              <p:par>
                                <p:cTn id="7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8500"/>
                            </p:stCondLst>
                            <p:childTnLst>
                              <p:par>
                                <p:cTn id="8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0"/>
                            </p:stCondLst>
                            <p:childTnLst>
                              <p:par>
                                <p:cTn id="8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1500"/>
                            </p:stCondLst>
                            <p:childTnLst>
                              <p:par>
                                <p:cTn id="8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3000"/>
                            </p:stCondLst>
                            <p:childTnLst>
                              <p:par>
                                <p:cTn id="9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4500"/>
                            </p:stCondLst>
                            <p:childTnLst>
                              <p:par>
                                <p:cTn id="9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6000"/>
                            </p:stCondLst>
                            <p:childTnLst>
                              <p:par>
                                <p:cTn id="10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7500"/>
                            </p:stCondLst>
                            <p:childTnLst>
                              <p:par>
                                <p:cTn id="10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9000"/>
                            </p:stCondLst>
                            <p:childTnLst>
                              <p:par>
                                <p:cTn id="10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0500"/>
                            </p:stCondLst>
                            <p:childTnLst>
                              <p:par>
                                <p:cTn id="1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2000"/>
                            </p:stCondLst>
                            <p:childTnLst>
                              <p:par>
                                <p:cTn id="1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3500"/>
                            </p:stCondLst>
                            <p:childTnLst>
                              <p:par>
                                <p:cTn id="1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14348" y="1285860"/>
            <a:ext cx="75009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Название и значение </a:t>
            </a:r>
            <a:r>
              <a:rPr lang="ru-RU" sz="28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каргопольской</a:t>
            </a: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игрушки?</a:t>
            </a:r>
            <a:endParaRPr lang="ru-RU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ятно 2 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30</a:t>
            </a:r>
            <a:endParaRPr lang="ru-RU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7786678" y="3214686"/>
            <a:ext cx="1143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Время!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Пятно 2 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29</a:t>
            </a:r>
            <a:endParaRPr lang="ru-RU" sz="4400" dirty="0"/>
          </a:p>
        </p:txBody>
      </p:sp>
      <p:sp>
        <p:nvSpPr>
          <p:cNvPr id="11" name="Пятно 2 1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28</a:t>
            </a:r>
            <a:endParaRPr lang="ru-RU" sz="4400" dirty="0"/>
          </a:p>
        </p:txBody>
      </p:sp>
      <p:sp>
        <p:nvSpPr>
          <p:cNvPr id="12" name="Пятно 2 1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27</a:t>
            </a:r>
            <a:endParaRPr lang="ru-RU" sz="4400" dirty="0"/>
          </a:p>
        </p:txBody>
      </p:sp>
      <p:sp>
        <p:nvSpPr>
          <p:cNvPr id="13" name="Пятно 2 1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26</a:t>
            </a:r>
            <a:endParaRPr lang="ru-RU" sz="4400" dirty="0"/>
          </a:p>
        </p:txBody>
      </p:sp>
      <p:sp>
        <p:nvSpPr>
          <p:cNvPr id="14" name="Пятно 2 1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25</a:t>
            </a:r>
            <a:endParaRPr lang="ru-RU" sz="4400" dirty="0"/>
          </a:p>
        </p:txBody>
      </p:sp>
      <p:sp>
        <p:nvSpPr>
          <p:cNvPr id="15" name="Пятно 2 1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24</a:t>
            </a:r>
            <a:endParaRPr lang="ru-RU" sz="4400" dirty="0"/>
          </a:p>
        </p:txBody>
      </p:sp>
      <p:sp>
        <p:nvSpPr>
          <p:cNvPr id="16" name="Пятно 2 1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23</a:t>
            </a:r>
            <a:endParaRPr lang="ru-RU" sz="4400" dirty="0"/>
          </a:p>
        </p:txBody>
      </p:sp>
      <p:sp>
        <p:nvSpPr>
          <p:cNvPr id="17" name="Пятно 2 1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22</a:t>
            </a:r>
            <a:endParaRPr lang="ru-RU" sz="4400" dirty="0"/>
          </a:p>
        </p:txBody>
      </p:sp>
      <p:sp>
        <p:nvSpPr>
          <p:cNvPr id="18" name="Пятно 2 1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21</a:t>
            </a:r>
            <a:endParaRPr lang="ru-RU" sz="4400" dirty="0"/>
          </a:p>
        </p:txBody>
      </p:sp>
      <p:sp>
        <p:nvSpPr>
          <p:cNvPr id="19" name="Пятно 2 1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20</a:t>
            </a:r>
            <a:endParaRPr lang="ru-RU" sz="4400" dirty="0"/>
          </a:p>
        </p:txBody>
      </p:sp>
      <p:sp>
        <p:nvSpPr>
          <p:cNvPr id="20" name="Пятно 2 1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19</a:t>
            </a:r>
            <a:endParaRPr lang="ru-RU" sz="4400" dirty="0"/>
          </a:p>
        </p:txBody>
      </p:sp>
      <p:sp>
        <p:nvSpPr>
          <p:cNvPr id="21" name="Пятно 2 2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18</a:t>
            </a:r>
            <a:endParaRPr lang="ru-RU" sz="4400" dirty="0"/>
          </a:p>
        </p:txBody>
      </p:sp>
      <p:sp>
        <p:nvSpPr>
          <p:cNvPr id="22" name="Пятно 2 2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17</a:t>
            </a:r>
            <a:endParaRPr lang="ru-RU" sz="4400" dirty="0"/>
          </a:p>
        </p:txBody>
      </p:sp>
      <p:sp>
        <p:nvSpPr>
          <p:cNvPr id="23" name="Пятно 2 2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16</a:t>
            </a:r>
            <a:endParaRPr lang="ru-RU" sz="4400" dirty="0"/>
          </a:p>
        </p:txBody>
      </p:sp>
      <p:sp>
        <p:nvSpPr>
          <p:cNvPr id="24" name="Пятно 2 2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15</a:t>
            </a:r>
            <a:endParaRPr lang="ru-RU" sz="4400" dirty="0"/>
          </a:p>
        </p:txBody>
      </p:sp>
      <p:sp>
        <p:nvSpPr>
          <p:cNvPr id="25" name="Пятно 2 2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14</a:t>
            </a:r>
            <a:endParaRPr lang="ru-RU" sz="4400" dirty="0"/>
          </a:p>
        </p:txBody>
      </p:sp>
      <p:sp>
        <p:nvSpPr>
          <p:cNvPr id="26" name="Пятно 2 2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13</a:t>
            </a:r>
            <a:endParaRPr lang="ru-RU" sz="4400" dirty="0"/>
          </a:p>
        </p:txBody>
      </p:sp>
      <p:sp>
        <p:nvSpPr>
          <p:cNvPr id="27" name="Пятно 2 2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12</a:t>
            </a:r>
            <a:endParaRPr lang="ru-RU" sz="4400" dirty="0"/>
          </a:p>
        </p:txBody>
      </p:sp>
      <p:sp>
        <p:nvSpPr>
          <p:cNvPr id="28" name="Пятно 2 2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11</a:t>
            </a:r>
            <a:endParaRPr lang="ru-RU" sz="4400" dirty="0"/>
          </a:p>
        </p:txBody>
      </p:sp>
      <p:sp>
        <p:nvSpPr>
          <p:cNvPr id="29" name="Пятно 2 2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10</a:t>
            </a:r>
            <a:endParaRPr lang="ru-RU" sz="4400" dirty="0"/>
          </a:p>
        </p:txBody>
      </p:sp>
      <p:sp>
        <p:nvSpPr>
          <p:cNvPr id="30" name="Пятно 2 2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9</a:t>
            </a:r>
            <a:endParaRPr lang="ru-RU" sz="4400" dirty="0"/>
          </a:p>
        </p:txBody>
      </p:sp>
      <p:sp>
        <p:nvSpPr>
          <p:cNvPr id="31" name="Пятно 2 3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8</a:t>
            </a:r>
            <a:endParaRPr lang="ru-RU" sz="4400" dirty="0"/>
          </a:p>
        </p:txBody>
      </p:sp>
      <p:sp>
        <p:nvSpPr>
          <p:cNvPr id="32" name="Пятно 2 3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7</a:t>
            </a:r>
            <a:endParaRPr lang="ru-RU" sz="4400" dirty="0"/>
          </a:p>
        </p:txBody>
      </p:sp>
      <p:sp>
        <p:nvSpPr>
          <p:cNvPr id="33" name="Пятно 2 3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6</a:t>
            </a:r>
            <a:endParaRPr lang="ru-RU" sz="4400" dirty="0"/>
          </a:p>
        </p:txBody>
      </p:sp>
      <p:sp>
        <p:nvSpPr>
          <p:cNvPr id="34" name="Пятно 2 3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</a:t>
            </a:r>
            <a:endParaRPr lang="ru-RU" sz="4400" dirty="0"/>
          </a:p>
        </p:txBody>
      </p:sp>
      <p:sp>
        <p:nvSpPr>
          <p:cNvPr id="35" name="Пятно 2 3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36" name="Пятно 2 3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37" name="Пятно 2 3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38" name="Пятно 2 3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39" name="Пятно 2 3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b="1" dirty="0" smtClean="0">
                <a:solidFill>
                  <a:srgbClr val="C00000"/>
                </a:solidFill>
              </a:rPr>
              <a:t>Стоп!</a:t>
            </a:r>
            <a:endParaRPr lang="ru-RU" sz="2300" b="1" dirty="0">
              <a:solidFill>
                <a:srgbClr val="C0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12957" y="2239967"/>
            <a:ext cx="6215106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Правильный ответ:</a:t>
            </a:r>
          </a:p>
          <a:p>
            <a:r>
              <a:rPr lang="ru-RU" sz="3200" dirty="0" smtClean="0">
                <a:latin typeface="Arial Black" panose="020B0A04020102020204" pitchFamily="34" charset="0"/>
              </a:rPr>
              <a:t>Тяни-толкай. Белый конь символизирует солнечный свет, черный-саму Смерть. Всадник на Тяни- толкай-постоянная борьба между светлыми темными сторонами человеческой души.</a:t>
            </a:r>
          </a:p>
        </p:txBody>
      </p:sp>
      <p:sp>
        <p:nvSpPr>
          <p:cNvPr id="41" name="Управляющая кнопка: возврат 40">
            <a:hlinkClick r:id="rId2" action="ppaction://hlinksldjump" highlightClick="1"/>
          </p:cNvPr>
          <p:cNvSpPr/>
          <p:nvPr/>
        </p:nvSpPr>
        <p:spPr>
          <a:xfrm>
            <a:off x="8143900" y="6000768"/>
            <a:ext cx="714380" cy="642942"/>
          </a:xfrm>
          <a:prstGeom prst="actionButtonRetur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Управляющая кнопка: настраиваемая 41">
            <a:hlinkClick r:id="" action="ppaction://noaction" highlightClick="1"/>
          </p:cNvPr>
          <p:cNvSpPr/>
          <p:nvPr/>
        </p:nvSpPr>
        <p:spPr>
          <a:xfrm>
            <a:off x="214282" y="142852"/>
            <a:ext cx="4717758" cy="1053900"/>
          </a:xfrm>
          <a:prstGeom prst="actionButtonBlank">
            <a:avLst/>
          </a:prstGeom>
          <a:gradFill>
            <a:gsLst>
              <a:gs pos="0">
                <a:srgbClr val="0070C0"/>
              </a:gs>
              <a:gs pos="68000">
                <a:srgbClr val="00B0F0"/>
              </a:gs>
              <a:gs pos="100000">
                <a:srgbClr val="66FFFF"/>
              </a:gs>
            </a:gsLst>
            <a:path path="circle">
              <a:fillToRect l="50000" t="130000" r="50000" b="-30000"/>
            </a:path>
          </a:gra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Вопрос №11 </a:t>
            </a:r>
            <a:r>
              <a:rPr lang="ru-RU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Каргопольские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4098" name="Picture 2" descr="J:\мои роли\13-1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0016" y="3454792"/>
            <a:ext cx="2671823" cy="2638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0"/>
                            </p:stCondLst>
                            <p:childTnLst>
                              <p:par>
                                <p:cTn id="4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500"/>
                            </p:stCondLst>
                            <p:childTnLst>
                              <p:par>
                                <p:cTn id="4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0"/>
                            </p:stCondLst>
                            <p:childTnLst>
                              <p:par>
                                <p:cTn id="5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9500"/>
                            </p:stCondLst>
                            <p:childTnLst>
                              <p:par>
                                <p:cTn id="5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1000"/>
                            </p:stCondLst>
                            <p:childTnLst>
                              <p:par>
                                <p:cTn id="6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2500"/>
                            </p:stCondLst>
                            <p:childTnLst>
                              <p:par>
                                <p:cTn id="6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4000"/>
                            </p:stCondLst>
                            <p:childTnLst>
                              <p:par>
                                <p:cTn id="6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500"/>
                            </p:stCondLst>
                            <p:childTnLst>
                              <p:par>
                                <p:cTn id="7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7000"/>
                            </p:stCondLst>
                            <p:childTnLst>
                              <p:par>
                                <p:cTn id="7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8500"/>
                            </p:stCondLst>
                            <p:childTnLst>
                              <p:par>
                                <p:cTn id="8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0"/>
                            </p:stCondLst>
                            <p:childTnLst>
                              <p:par>
                                <p:cTn id="8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1500"/>
                            </p:stCondLst>
                            <p:childTnLst>
                              <p:par>
                                <p:cTn id="8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3000"/>
                            </p:stCondLst>
                            <p:childTnLst>
                              <p:par>
                                <p:cTn id="9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4500"/>
                            </p:stCondLst>
                            <p:childTnLst>
                              <p:par>
                                <p:cTn id="9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6000"/>
                            </p:stCondLst>
                            <p:childTnLst>
                              <p:par>
                                <p:cTn id="10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7500"/>
                            </p:stCondLst>
                            <p:childTnLst>
                              <p:par>
                                <p:cTn id="10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9000"/>
                            </p:stCondLst>
                            <p:childTnLst>
                              <p:par>
                                <p:cTn id="10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0500"/>
                            </p:stCondLst>
                            <p:childTnLst>
                              <p:par>
                                <p:cTn id="1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2000"/>
                            </p:stCondLst>
                            <p:childTnLst>
                              <p:par>
                                <p:cTn id="1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3500"/>
                            </p:stCondLst>
                            <p:childTnLst>
                              <p:par>
                                <p:cTn id="1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07729" y="1285860"/>
            <a:ext cx="75009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Что </a:t>
            </a: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символизировало изображение </a:t>
            </a: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креста в </a:t>
            </a: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круге в </a:t>
            </a:r>
            <a:r>
              <a:rPr lang="ru-RU" sz="28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каргопольской</a:t>
            </a: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росписи ?</a:t>
            </a:r>
            <a:endParaRPr lang="ru-RU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7" name="Пятно 2 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30</a:t>
            </a:r>
            <a:endParaRPr lang="ru-RU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7786678" y="3214686"/>
            <a:ext cx="1143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Время!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Пятно 2 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29</a:t>
            </a:r>
            <a:endParaRPr lang="ru-RU" sz="4400" dirty="0"/>
          </a:p>
        </p:txBody>
      </p:sp>
      <p:sp>
        <p:nvSpPr>
          <p:cNvPr id="11" name="Пятно 2 1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28</a:t>
            </a:r>
            <a:endParaRPr lang="ru-RU" sz="4400" dirty="0"/>
          </a:p>
        </p:txBody>
      </p:sp>
      <p:sp>
        <p:nvSpPr>
          <p:cNvPr id="12" name="Пятно 2 1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27</a:t>
            </a:r>
            <a:endParaRPr lang="ru-RU" sz="4400" dirty="0"/>
          </a:p>
        </p:txBody>
      </p:sp>
      <p:sp>
        <p:nvSpPr>
          <p:cNvPr id="13" name="Пятно 2 1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26</a:t>
            </a:r>
            <a:endParaRPr lang="ru-RU" sz="4400" dirty="0"/>
          </a:p>
        </p:txBody>
      </p:sp>
      <p:sp>
        <p:nvSpPr>
          <p:cNvPr id="14" name="Пятно 2 1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25</a:t>
            </a:r>
            <a:endParaRPr lang="ru-RU" sz="4400" dirty="0"/>
          </a:p>
        </p:txBody>
      </p:sp>
      <p:sp>
        <p:nvSpPr>
          <p:cNvPr id="15" name="Пятно 2 1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24</a:t>
            </a:r>
            <a:endParaRPr lang="ru-RU" sz="4400" dirty="0"/>
          </a:p>
        </p:txBody>
      </p:sp>
      <p:sp>
        <p:nvSpPr>
          <p:cNvPr id="16" name="Пятно 2 1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23</a:t>
            </a:r>
            <a:endParaRPr lang="ru-RU" sz="4400" dirty="0"/>
          </a:p>
        </p:txBody>
      </p:sp>
      <p:sp>
        <p:nvSpPr>
          <p:cNvPr id="17" name="Пятно 2 1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22</a:t>
            </a:r>
            <a:endParaRPr lang="ru-RU" sz="4400" dirty="0"/>
          </a:p>
        </p:txBody>
      </p:sp>
      <p:sp>
        <p:nvSpPr>
          <p:cNvPr id="18" name="Пятно 2 1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21</a:t>
            </a:r>
            <a:endParaRPr lang="ru-RU" sz="4400" dirty="0"/>
          </a:p>
        </p:txBody>
      </p:sp>
      <p:sp>
        <p:nvSpPr>
          <p:cNvPr id="19" name="Пятно 2 1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20</a:t>
            </a:r>
            <a:endParaRPr lang="ru-RU" sz="4400" dirty="0"/>
          </a:p>
        </p:txBody>
      </p:sp>
      <p:sp>
        <p:nvSpPr>
          <p:cNvPr id="20" name="Пятно 2 1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19</a:t>
            </a:r>
            <a:endParaRPr lang="ru-RU" sz="4400" dirty="0"/>
          </a:p>
        </p:txBody>
      </p:sp>
      <p:sp>
        <p:nvSpPr>
          <p:cNvPr id="21" name="Пятно 2 2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18</a:t>
            </a:r>
            <a:endParaRPr lang="ru-RU" sz="4400" dirty="0"/>
          </a:p>
        </p:txBody>
      </p:sp>
      <p:sp>
        <p:nvSpPr>
          <p:cNvPr id="22" name="Пятно 2 2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17</a:t>
            </a:r>
            <a:endParaRPr lang="ru-RU" sz="4400" dirty="0"/>
          </a:p>
        </p:txBody>
      </p:sp>
      <p:sp>
        <p:nvSpPr>
          <p:cNvPr id="23" name="Пятно 2 2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16</a:t>
            </a:r>
            <a:endParaRPr lang="ru-RU" sz="4400" dirty="0"/>
          </a:p>
        </p:txBody>
      </p:sp>
      <p:sp>
        <p:nvSpPr>
          <p:cNvPr id="24" name="Пятно 2 2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15</a:t>
            </a:r>
            <a:endParaRPr lang="ru-RU" sz="4400" dirty="0"/>
          </a:p>
        </p:txBody>
      </p:sp>
      <p:sp>
        <p:nvSpPr>
          <p:cNvPr id="25" name="Пятно 2 2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14</a:t>
            </a:r>
            <a:endParaRPr lang="ru-RU" sz="4400" dirty="0"/>
          </a:p>
        </p:txBody>
      </p:sp>
      <p:sp>
        <p:nvSpPr>
          <p:cNvPr id="26" name="Пятно 2 2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13</a:t>
            </a:r>
            <a:endParaRPr lang="ru-RU" sz="4400" dirty="0"/>
          </a:p>
        </p:txBody>
      </p:sp>
      <p:sp>
        <p:nvSpPr>
          <p:cNvPr id="27" name="Пятно 2 2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12</a:t>
            </a:r>
            <a:endParaRPr lang="ru-RU" sz="4400" dirty="0"/>
          </a:p>
        </p:txBody>
      </p:sp>
      <p:sp>
        <p:nvSpPr>
          <p:cNvPr id="28" name="Пятно 2 2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11</a:t>
            </a:r>
            <a:endParaRPr lang="ru-RU" sz="4400" dirty="0"/>
          </a:p>
        </p:txBody>
      </p:sp>
      <p:sp>
        <p:nvSpPr>
          <p:cNvPr id="29" name="Пятно 2 2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10</a:t>
            </a:r>
            <a:endParaRPr lang="ru-RU" sz="4400" dirty="0"/>
          </a:p>
        </p:txBody>
      </p:sp>
      <p:sp>
        <p:nvSpPr>
          <p:cNvPr id="30" name="Пятно 2 2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9</a:t>
            </a:r>
            <a:endParaRPr lang="ru-RU" sz="4400" dirty="0"/>
          </a:p>
        </p:txBody>
      </p:sp>
      <p:sp>
        <p:nvSpPr>
          <p:cNvPr id="31" name="Пятно 2 3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8</a:t>
            </a:r>
            <a:endParaRPr lang="ru-RU" sz="4400" dirty="0"/>
          </a:p>
        </p:txBody>
      </p:sp>
      <p:sp>
        <p:nvSpPr>
          <p:cNvPr id="32" name="Пятно 2 3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7</a:t>
            </a:r>
            <a:endParaRPr lang="ru-RU" sz="4400" dirty="0"/>
          </a:p>
        </p:txBody>
      </p:sp>
      <p:sp>
        <p:nvSpPr>
          <p:cNvPr id="33" name="Пятно 2 3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6</a:t>
            </a:r>
            <a:endParaRPr lang="ru-RU" sz="4400" dirty="0"/>
          </a:p>
        </p:txBody>
      </p:sp>
      <p:sp>
        <p:nvSpPr>
          <p:cNvPr id="34" name="Пятно 2 3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</a:t>
            </a:r>
            <a:endParaRPr lang="ru-RU" sz="4400" dirty="0"/>
          </a:p>
        </p:txBody>
      </p:sp>
      <p:sp>
        <p:nvSpPr>
          <p:cNvPr id="35" name="Пятно 2 3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36" name="Пятно 2 3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37" name="Пятно 2 3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38" name="Пятно 2 3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39" name="Пятно 2 3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b="1" dirty="0" smtClean="0">
                <a:solidFill>
                  <a:srgbClr val="C00000"/>
                </a:solidFill>
              </a:rPr>
              <a:t>Стоп!</a:t>
            </a:r>
            <a:endParaRPr lang="ru-RU" sz="2300" b="1" dirty="0">
              <a:solidFill>
                <a:srgbClr val="C0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14282" y="2852936"/>
            <a:ext cx="621510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Правильный ответ:</a:t>
            </a:r>
          </a:p>
          <a:p>
            <a:endParaRPr lang="ru-RU" sz="3600" dirty="0" smtClean="0">
              <a:latin typeface="Arial Black" panose="020B0A04020102020204" pitchFamily="34" charset="0"/>
            </a:endParaRPr>
          </a:p>
          <a:p>
            <a:r>
              <a:rPr lang="ru-RU" sz="3600" dirty="0">
                <a:latin typeface="Arial Black" panose="020B0A04020102020204" pitchFamily="34" charset="0"/>
              </a:rPr>
              <a:t>Движение солнца</a:t>
            </a:r>
          </a:p>
        </p:txBody>
      </p:sp>
      <p:sp>
        <p:nvSpPr>
          <p:cNvPr id="41" name="Управляющая кнопка: возврат 40">
            <a:hlinkClick r:id="rId2" action="ppaction://hlinksldjump" highlightClick="1"/>
          </p:cNvPr>
          <p:cNvSpPr/>
          <p:nvPr/>
        </p:nvSpPr>
        <p:spPr>
          <a:xfrm>
            <a:off x="8143900" y="6000768"/>
            <a:ext cx="714380" cy="642942"/>
          </a:xfrm>
          <a:prstGeom prst="actionButtonRetur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Управляющая кнопка: настраиваемая 41">
            <a:hlinkClick r:id="" action="ppaction://noaction" highlightClick="1"/>
          </p:cNvPr>
          <p:cNvSpPr/>
          <p:nvPr/>
        </p:nvSpPr>
        <p:spPr>
          <a:xfrm>
            <a:off x="214282" y="142852"/>
            <a:ext cx="4717758" cy="1053900"/>
          </a:xfrm>
          <a:prstGeom prst="actionButtonBlank">
            <a:avLst/>
          </a:prstGeom>
          <a:gradFill>
            <a:gsLst>
              <a:gs pos="0">
                <a:srgbClr val="0070C0"/>
              </a:gs>
              <a:gs pos="68000">
                <a:srgbClr val="00B0F0"/>
              </a:gs>
              <a:gs pos="100000">
                <a:srgbClr val="66FFFF"/>
              </a:gs>
            </a:gsLst>
            <a:path path="circle">
              <a:fillToRect l="50000" t="130000" r="50000" b="-30000"/>
            </a:path>
          </a:gra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Вопрос №19 </a:t>
            </a:r>
            <a:r>
              <a:rPr lang="ru-RU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Каргопольские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3075" name="Picture 3" descr="J:\мои роли\0010-014-Krestjanki-kotorykh-izobrazhajut-kargopolskie-mastera-ochen-dejateln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8947" y="3730099"/>
            <a:ext cx="3492608" cy="2592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0"/>
                            </p:stCondLst>
                            <p:childTnLst>
                              <p:par>
                                <p:cTn id="4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500"/>
                            </p:stCondLst>
                            <p:childTnLst>
                              <p:par>
                                <p:cTn id="4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0"/>
                            </p:stCondLst>
                            <p:childTnLst>
                              <p:par>
                                <p:cTn id="5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9500"/>
                            </p:stCondLst>
                            <p:childTnLst>
                              <p:par>
                                <p:cTn id="5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1000"/>
                            </p:stCondLst>
                            <p:childTnLst>
                              <p:par>
                                <p:cTn id="6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2500"/>
                            </p:stCondLst>
                            <p:childTnLst>
                              <p:par>
                                <p:cTn id="6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4000"/>
                            </p:stCondLst>
                            <p:childTnLst>
                              <p:par>
                                <p:cTn id="6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500"/>
                            </p:stCondLst>
                            <p:childTnLst>
                              <p:par>
                                <p:cTn id="7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7000"/>
                            </p:stCondLst>
                            <p:childTnLst>
                              <p:par>
                                <p:cTn id="7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8500"/>
                            </p:stCondLst>
                            <p:childTnLst>
                              <p:par>
                                <p:cTn id="8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0"/>
                            </p:stCondLst>
                            <p:childTnLst>
                              <p:par>
                                <p:cTn id="8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1500"/>
                            </p:stCondLst>
                            <p:childTnLst>
                              <p:par>
                                <p:cTn id="8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3000"/>
                            </p:stCondLst>
                            <p:childTnLst>
                              <p:par>
                                <p:cTn id="9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4500"/>
                            </p:stCondLst>
                            <p:childTnLst>
                              <p:par>
                                <p:cTn id="9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6000"/>
                            </p:stCondLst>
                            <p:childTnLst>
                              <p:par>
                                <p:cTn id="10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7500"/>
                            </p:stCondLst>
                            <p:childTnLst>
                              <p:par>
                                <p:cTn id="10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9000"/>
                            </p:stCondLst>
                            <p:childTnLst>
                              <p:par>
                                <p:cTn id="10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0500"/>
                            </p:stCondLst>
                            <p:childTnLst>
                              <p:par>
                                <p:cTn id="1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2000"/>
                            </p:stCondLst>
                            <p:childTnLst>
                              <p:par>
                                <p:cTn id="1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3500"/>
                            </p:stCondLst>
                            <p:childTnLst>
                              <p:par>
                                <p:cTn id="1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1285860"/>
            <a:ext cx="82153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Имена и смыслы, которыми народ наделял женскую глиняную фигурку </a:t>
            </a:r>
          </a:p>
        </p:txBody>
      </p:sp>
      <p:sp>
        <p:nvSpPr>
          <p:cNvPr id="7" name="Пятно 2 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30</a:t>
            </a:r>
            <a:endParaRPr lang="ru-RU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7786678" y="3214686"/>
            <a:ext cx="1143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Время!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Пятно 2 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29</a:t>
            </a:r>
            <a:endParaRPr lang="ru-RU" sz="4400" dirty="0"/>
          </a:p>
        </p:txBody>
      </p:sp>
      <p:sp>
        <p:nvSpPr>
          <p:cNvPr id="11" name="Пятно 2 1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28</a:t>
            </a:r>
            <a:endParaRPr lang="ru-RU" sz="4400" dirty="0"/>
          </a:p>
        </p:txBody>
      </p:sp>
      <p:sp>
        <p:nvSpPr>
          <p:cNvPr id="12" name="Пятно 2 1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27</a:t>
            </a:r>
            <a:endParaRPr lang="ru-RU" sz="4400" dirty="0"/>
          </a:p>
        </p:txBody>
      </p:sp>
      <p:sp>
        <p:nvSpPr>
          <p:cNvPr id="13" name="Пятно 2 1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26</a:t>
            </a:r>
            <a:endParaRPr lang="ru-RU" sz="4400" dirty="0"/>
          </a:p>
        </p:txBody>
      </p:sp>
      <p:sp>
        <p:nvSpPr>
          <p:cNvPr id="14" name="Пятно 2 1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25</a:t>
            </a:r>
            <a:endParaRPr lang="ru-RU" sz="4400" dirty="0"/>
          </a:p>
        </p:txBody>
      </p:sp>
      <p:sp>
        <p:nvSpPr>
          <p:cNvPr id="15" name="Пятно 2 1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24</a:t>
            </a:r>
            <a:endParaRPr lang="ru-RU" sz="4400" dirty="0"/>
          </a:p>
        </p:txBody>
      </p:sp>
      <p:sp>
        <p:nvSpPr>
          <p:cNvPr id="16" name="Пятно 2 1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23</a:t>
            </a:r>
            <a:endParaRPr lang="ru-RU" sz="4400" dirty="0"/>
          </a:p>
        </p:txBody>
      </p:sp>
      <p:sp>
        <p:nvSpPr>
          <p:cNvPr id="17" name="Пятно 2 1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22</a:t>
            </a:r>
            <a:endParaRPr lang="ru-RU" sz="4400" dirty="0"/>
          </a:p>
        </p:txBody>
      </p:sp>
      <p:sp>
        <p:nvSpPr>
          <p:cNvPr id="18" name="Пятно 2 1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21</a:t>
            </a:r>
            <a:endParaRPr lang="ru-RU" sz="4400" dirty="0"/>
          </a:p>
        </p:txBody>
      </p:sp>
      <p:sp>
        <p:nvSpPr>
          <p:cNvPr id="19" name="Пятно 2 1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20</a:t>
            </a:r>
            <a:endParaRPr lang="ru-RU" sz="4400" dirty="0"/>
          </a:p>
        </p:txBody>
      </p:sp>
      <p:sp>
        <p:nvSpPr>
          <p:cNvPr id="20" name="Пятно 2 1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19</a:t>
            </a:r>
            <a:endParaRPr lang="ru-RU" sz="4400" dirty="0"/>
          </a:p>
        </p:txBody>
      </p:sp>
      <p:sp>
        <p:nvSpPr>
          <p:cNvPr id="21" name="Пятно 2 2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18</a:t>
            </a:r>
            <a:endParaRPr lang="ru-RU" sz="4400" dirty="0"/>
          </a:p>
        </p:txBody>
      </p:sp>
      <p:sp>
        <p:nvSpPr>
          <p:cNvPr id="22" name="Пятно 2 2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17</a:t>
            </a:r>
            <a:endParaRPr lang="ru-RU" sz="4400" dirty="0"/>
          </a:p>
        </p:txBody>
      </p:sp>
      <p:sp>
        <p:nvSpPr>
          <p:cNvPr id="23" name="Пятно 2 2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16</a:t>
            </a:r>
            <a:endParaRPr lang="ru-RU" sz="4400" dirty="0"/>
          </a:p>
        </p:txBody>
      </p:sp>
      <p:sp>
        <p:nvSpPr>
          <p:cNvPr id="24" name="Пятно 2 2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15</a:t>
            </a:r>
            <a:endParaRPr lang="ru-RU" sz="4400" dirty="0"/>
          </a:p>
        </p:txBody>
      </p:sp>
      <p:sp>
        <p:nvSpPr>
          <p:cNvPr id="25" name="Пятно 2 2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14</a:t>
            </a:r>
            <a:endParaRPr lang="ru-RU" sz="4400" dirty="0"/>
          </a:p>
        </p:txBody>
      </p:sp>
      <p:sp>
        <p:nvSpPr>
          <p:cNvPr id="26" name="Пятно 2 2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13</a:t>
            </a:r>
            <a:endParaRPr lang="ru-RU" sz="4400" dirty="0"/>
          </a:p>
        </p:txBody>
      </p:sp>
      <p:sp>
        <p:nvSpPr>
          <p:cNvPr id="27" name="Пятно 2 2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12</a:t>
            </a:r>
            <a:endParaRPr lang="ru-RU" sz="4400" dirty="0"/>
          </a:p>
        </p:txBody>
      </p:sp>
      <p:sp>
        <p:nvSpPr>
          <p:cNvPr id="28" name="Пятно 2 2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11</a:t>
            </a:r>
            <a:endParaRPr lang="ru-RU" sz="4400" dirty="0"/>
          </a:p>
        </p:txBody>
      </p:sp>
      <p:sp>
        <p:nvSpPr>
          <p:cNvPr id="29" name="Пятно 2 2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10</a:t>
            </a:r>
            <a:endParaRPr lang="ru-RU" sz="4400" dirty="0"/>
          </a:p>
        </p:txBody>
      </p:sp>
      <p:sp>
        <p:nvSpPr>
          <p:cNvPr id="30" name="Пятно 2 2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9</a:t>
            </a:r>
            <a:endParaRPr lang="ru-RU" sz="4400" dirty="0"/>
          </a:p>
        </p:txBody>
      </p:sp>
      <p:sp>
        <p:nvSpPr>
          <p:cNvPr id="31" name="Пятно 2 3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8</a:t>
            </a:r>
            <a:endParaRPr lang="ru-RU" sz="4400" dirty="0"/>
          </a:p>
        </p:txBody>
      </p:sp>
      <p:sp>
        <p:nvSpPr>
          <p:cNvPr id="32" name="Пятно 2 3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7</a:t>
            </a:r>
            <a:endParaRPr lang="ru-RU" sz="4400" dirty="0"/>
          </a:p>
        </p:txBody>
      </p:sp>
      <p:sp>
        <p:nvSpPr>
          <p:cNvPr id="33" name="Пятно 2 3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6</a:t>
            </a:r>
            <a:endParaRPr lang="ru-RU" sz="4400" dirty="0"/>
          </a:p>
        </p:txBody>
      </p:sp>
      <p:sp>
        <p:nvSpPr>
          <p:cNvPr id="34" name="Пятно 2 3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</a:t>
            </a:r>
            <a:endParaRPr lang="ru-RU" sz="4400" dirty="0"/>
          </a:p>
        </p:txBody>
      </p:sp>
      <p:sp>
        <p:nvSpPr>
          <p:cNvPr id="35" name="Пятно 2 3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36" name="Пятно 2 3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37" name="Пятно 2 3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38" name="Пятно 2 3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39" name="Пятно 2 3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b="1" dirty="0" smtClean="0">
                <a:solidFill>
                  <a:srgbClr val="C00000"/>
                </a:solidFill>
              </a:rPr>
              <a:t>Стоп!</a:t>
            </a:r>
            <a:endParaRPr lang="ru-RU" sz="2300" b="1" dirty="0">
              <a:solidFill>
                <a:srgbClr val="C0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14282" y="2651084"/>
            <a:ext cx="621510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Правильный ответ:</a:t>
            </a:r>
            <a:endParaRPr lang="ru-RU" sz="3600" dirty="0" smtClean="0">
              <a:latin typeface="Arial Black" panose="020B0A04020102020204" pitchFamily="34" charset="0"/>
            </a:endParaRPr>
          </a:p>
          <a:p>
            <a:r>
              <a:rPr lang="ru-RU" sz="3600" dirty="0">
                <a:latin typeface="Arial Black" panose="020B0A04020102020204" pitchFamily="34" charset="0"/>
              </a:rPr>
              <a:t>Фигурка женщины олицетворяет великую богиню «Природу». Весна, </a:t>
            </a:r>
            <a:r>
              <a:rPr lang="ru-RU" sz="3600" dirty="0" err="1">
                <a:latin typeface="Arial Black" panose="020B0A04020102020204" pitchFamily="34" charset="0"/>
              </a:rPr>
              <a:t>Берегиня</a:t>
            </a:r>
            <a:r>
              <a:rPr lang="ru-RU" sz="3600" dirty="0">
                <a:latin typeface="Arial Black" panose="020B0A04020102020204" pitchFamily="34" charset="0"/>
              </a:rPr>
              <a:t>, Мать-кормилица, Лада, Купава </a:t>
            </a:r>
          </a:p>
        </p:txBody>
      </p:sp>
      <p:sp>
        <p:nvSpPr>
          <p:cNvPr id="41" name="Управляющая кнопка: возврат 40">
            <a:hlinkClick r:id="rId2" action="ppaction://hlinksldjump" highlightClick="1"/>
          </p:cNvPr>
          <p:cNvSpPr/>
          <p:nvPr/>
        </p:nvSpPr>
        <p:spPr>
          <a:xfrm>
            <a:off x="8143900" y="6000768"/>
            <a:ext cx="714380" cy="642942"/>
          </a:xfrm>
          <a:prstGeom prst="actionButtonRetur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Управляющая кнопка: настраиваемая 41">
            <a:hlinkClick r:id="" action="ppaction://noaction" highlightClick="1"/>
          </p:cNvPr>
          <p:cNvSpPr/>
          <p:nvPr/>
        </p:nvSpPr>
        <p:spPr>
          <a:xfrm>
            <a:off x="214282" y="142852"/>
            <a:ext cx="4717758" cy="981892"/>
          </a:xfrm>
          <a:prstGeom prst="actionButtonBlank">
            <a:avLst/>
          </a:prstGeom>
          <a:gradFill>
            <a:gsLst>
              <a:gs pos="0">
                <a:srgbClr val="0070C0"/>
              </a:gs>
              <a:gs pos="68000">
                <a:srgbClr val="00B0F0"/>
              </a:gs>
              <a:gs pos="100000">
                <a:srgbClr val="66FFFF"/>
              </a:gs>
            </a:gsLst>
            <a:path path="circle">
              <a:fillToRect l="50000" t="130000" r="50000" b="-30000"/>
            </a:path>
          </a:gra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Вопрос №23 </a:t>
            </a:r>
            <a:r>
              <a:rPr lang="ru-RU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Каргопольские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0282" y="3581449"/>
            <a:ext cx="2462213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0"/>
                            </p:stCondLst>
                            <p:childTnLst>
                              <p:par>
                                <p:cTn id="4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500"/>
                            </p:stCondLst>
                            <p:childTnLst>
                              <p:par>
                                <p:cTn id="4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0"/>
                            </p:stCondLst>
                            <p:childTnLst>
                              <p:par>
                                <p:cTn id="5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9500"/>
                            </p:stCondLst>
                            <p:childTnLst>
                              <p:par>
                                <p:cTn id="5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1000"/>
                            </p:stCondLst>
                            <p:childTnLst>
                              <p:par>
                                <p:cTn id="6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2500"/>
                            </p:stCondLst>
                            <p:childTnLst>
                              <p:par>
                                <p:cTn id="6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4000"/>
                            </p:stCondLst>
                            <p:childTnLst>
                              <p:par>
                                <p:cTn id="6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500"/>
                            </p:stCondLst>
                            <p:childTnLst>
                              <p:par>
                                <p:cTn id="7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7000"/>
                            </p:stCondLst>
                            <p:childTnLst>
                              <p:par>
                                <p:cTn id="7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8500"/>
                            </p:stCondLst>
                            <p:childTnLst>
                              <p:par>
                                <p:cTn id="8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0"/>
                            </p:stCondLst>
                            <p:childTnLst>
                              <p:par>
                                <p:cTn id="8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1500"/>
                            </p:stCondLst>
                            <p:childTnLst>
                              <p:par>
                                <p:cTn id="8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3000"/>
                            </p:stCondLst>
                            <p:childTnLst>
                              <p:par>
                                <p:cTn id="9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4500"/>
                            </p:stCondLst>
                            <p:childTnLst>
                              <p:par>
                                <p:cTn id="9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6000"/>
                            </p:stCondLst>
                            <p:childTnLst>
                              <p:par>
                                <p:cTn id="10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7500"/>
                            </p:stCondLst>
                            <p:childTnLst>
                              <p:par>
                                <p:cTn id="10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9000"/>
                            </p:stCondLst>
                            <p:childTnLst>
                              <p:par>
                                <p:cTn id="10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0500"/>
                            </p:stCondLst>
                            <p:childTnLst>
                              <p:par>
                                <p:cTn id="1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2000"/>
                            </p:stCondLst>
                            <p:childTnLst>
                              <p:par>
                                <p:cTn id="1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3500"/>
                            </p:stCondLst>
                            <p:childTnLst>
                              <p:par>
                                <p:cTn id="1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14348" y="1177587"/>
            <a:ext cx="75009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Назови игрушку</a:t>
            </a:r>
            <a:endParaRPr lang="ru-RU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7" name="Пятно 2 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30</a:t>
            </a:r>
            <a:endParaRPr lang="ru-RU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7786678" y="3214686"/>
            <a:ext cx="1143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Время!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Пятно 2 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29</a:t>
            </a:r>
            <a:endParaRPr lang="ru-RU" sz="4400" dirty="0"/>
          </a:p>
        </p:txBody>
      </p:sp>
      <p:sp>
        <p:nvSpPr>
          <p:cNvPr id="11" name="Пятно 2 1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28</a:t>
            </a:r>
            <a:endParaRPr lang="ru-RU" sz="4400" dirty="0"/>
          </a:p>
        </p:txBody>
      </p:sp>
      <p:sp>
        <p:nvSpPr>
          <p:cNvPr id="12" name="Пятно 2 1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27</a:t>
            </a:r>
            <a:endParaRPr lang="ru-RU" sz="4400" dirty="0"/>
          </a:p>
        </p:txBody>
      </p:sp>
      <p:sp>
        <p:nvSpPr>
          <p:cNvPr id="13" name="Пятно 2 1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26</a:t>
            </a:r>
            <a:endParaRPr lang="ru-RU" sz="4400" dirty="0"/>
          </a:p>
        </p:txBody>
      </p:sp>
      <p:sp>
        <p:nvSpPr>
          <p:cNvPr id="14" name="Пятно 2 1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25</a:t>
            </a:r>
            <a:endParaRPr lang="ru-RU" sz="4400" dirty="0"/>
          </a:p>
        </p:txBody>
      </p:sp>
      <p:sp>
        <p:nvSpPr>
          <p:cNvPr id="15" name="Пятно 2 1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24</a:t>
            </a:r>
            <a:endParaRPr lang="ru-RU" sz="4400" dirty="0"/>
          </a:p>
        </p:txBody>
      </p:sp>
      <p:sp>
        <p:nvSpPr>
          <p:cNvPr id="16" name="Пятно 2 1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23</a:t>
            </a:r>
            <a:endParaRPr lang="ru-RU" sz="4400" dirty="0"/>
          </a:p>
        </p:txBody>
      </p:sp>
      <p:sp>
        <p:nvSpPr>
          <p:cNvPr id="17" name="Пятно 2 1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22</a:t>
            </a:r>
            <a:endParaRPr lang="ru-RU" sz="4400" dirty="0"/>
          </a:p>
        </p:txBody>
      </p:sp>
      <p:sp>
        <p:nvSpPr>
          <p:cNvPr id="18" name="Пятно 2 1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21</a:t>
            </a:r>
            <a:endParaRPr lang="ru-RU" sz="4400" dirty="0"/>
          </a:p>
        </p:txBody>
      </p:sp>
      <p:sp>
        <p:nvSpPr>
          <p:cNvPr id="19" name="Пятно 2 1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20</a:t>
            </a:r>
            <a:endParaRPr lang="ru-RU" sz="4400" dirty="0"/>
          </a:p>
        </p:txBody>
      </p:sp>
      <p:sp>
        <p:nvSpPr>
          <p:cNvPr id="20" name="Пятно 2 1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19</a:t>
            </a:r>
            <a:endParaRPr lang="ru-RU" sz="4400" dirty="0"/>
          </a:p>
        </p:txBody>
      </p:sp>
      <p:sp>
        <p:nvSpPr>
          <p:cNvPr id="21" name="Пятно 2 2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18</a:t>
            </a:r>
            <a:endParaRPr lang="ru-RU" sz="4400" dirty="0"/>
          </a:p>
        </p:txBody>
      </p:sp>
      <p:sp>
        <p:nvSpPr>
          <p:cNvPr id="22" name="Пятно 2 2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17</a:t>
            </a:r>
            <a:endParaRPr lang="ru-RU" sz="4400" dirty="0"/>
          </a:p>
        </p:txBody>
      </p:sp>
      <p:sp>
        <p:nvSpPr>
          <p:cNvPr id="23" name="Пятно 2 2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16</a:t>
            </a:r>
            <a:endParaRPr lang="ru-RU" sz="4400" dirty="0"/>
          </a:p>
        </p:txBody>
      </p:sp>
      <p:sp>
        <p:nvSpPr>
          <p:cNvPr id="24" name="Пятно 2 2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15</a:t>
            </a:r>
            <a:endParaRPr lang="ru-RU" sz="4400" dirty="0"/>
          </a:p>
        </p:txBody>
      </p:sp>
      <p:sp>
        <p:nvSpPr>
          <p:cNvPr id="25" name="Пятно 2 2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14</a:t>
            </a:r>
            <a:endParaRPr lang="ru-RU" sz="4400" dirty="0"/>
          </a:p>
        </p:txBody>
      </p:sp>
      <p:sp>
        <p:nvSpPr>
          <p:cNvPr id="26" name="Пятно 2 2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13</a:t>
            </a:r>
            <a:endParaRPr lang="ru-RU" sz="4400" dirty="0"/>
          </a:p>
        </p:txBody>
      </p:sp>
      <p:sp>
        <p:nvSpPr>
          <p:cNvPr id="27" name="Пятно 2 2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12</a:t>
            </a:r>
            <a:endParaRPr lang="ru-RU" sz="4400" dirty="0"/>
          </a:p>
        </p:txBody>
      </p:sp>
      <p:sp>
        <p:nvSpPr>
          <p:cNvPr id="28" name="Пятно 2 2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11</a:t>
            </a:r>
            <a:endParaRPr lang="ru-RU" sz="4400" dirty="0"/>
          </a:p>
        </p:txBody>
      </p:sp>
      <p:sp>
        <p:nvSpPr>
          <p:cNvPr id="29" name="Пятно 2 2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10</a:t>
            </a:r>
            <a:endParaRPr lang="ru-RU" sz="4400" dirty="0"/>
          </a:p>
        </p:txBody>
      </p:sp>
      <p:sp>
        <p:nvSpPr>
          <p:cNvPr id="30" name="Пятно 2 2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9</a:t>
            </a:r>
            <a:endParaRPr lang="ru-RU" sz="4400" dirty="0"/>
          </a:p>
        </p:txBody>
      </p:sp>
      <p:sp>
        <p:nvSpPr>
          <p:cNvPr id="31" name="Пятно 2 3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8</a:t>
            </a:r>
            <a:endParaRPr lang="ru-RU" sz="4400" dirty="0"/>
          </a:p>
        </p:txBody>
      </p:sp>
      <p:sp>
        <p:nvSpPr>
          <p:cNvPr id="32" name="Пятно 2 3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7</a:t>
            </a:r>
            <a:endParaRPr lang="ru-RU" sz="4400" dirty="0"/>
          </a:p>
        </p:txBody>
      </p:sp>
      <p:sp>
        <p:nvSpPr>
          <p:cNvPr id="33" name="Пятно 2 3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6</a:t>
            </a:r>
            <a:endParaRPr lang="ru-RU" sz="4400" dirty="0"/>
          </a:p>
        </p:txBody>
      </p:sp>
      <p:sp>
        <p:nvSpPr>
          <p:cNvPr id="34" name="Пятно 2 3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</a:t>
            </a:r>
            <a:endParaRPr lang="ru-RU" sz="4400" dirty="0"/>
          </a:p>
        </p:txBody>
      </p:sp>
      <p:sp>
        <p:nvSpPr>
          <p:cNvPr id="35" name="Пятно 2 3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36" name="Пятно 2 3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37" name="Пятно 2 3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38" name="Пятно 2 3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39" name="Пятно 2 3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b="1" dirty="0" smtClean="0">
                <a:solidFill>
                  <a:srgbClr val="C00000"/>
                </a:solidFill>
              </a:rPr>
              <a:t>Стоп!</a:t>
            </a:r>
            <a:endParaRPr lang="ru-RU" sz="2300" b="1" dirty="0">
              <a:solidFill>
                <a:srgbClr val="C0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78785" y="4292217"/>
            <a:ext cx="7670656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Правильный ответ:</a:t>
            </a:r>
            <a:endParaRPr lang="ru-RU" sz="3600" dirty="0" smtClean="0">
              <a:latin typeface="Arial Black" panose="020B0A04020102020204" pitchFamily="34" charset="0"/>
            </a:endParaRPr>
          </a:p>
          <a:p>
            <a:r>
              <a:rPr lang="ru-RU" sz="2800" dirty="0">
                <a:latin typeface="Arial Black" panose="020B0A04020102020204" pitchFamily="34" charset="0"/>
              </a:rPr>
              <a:t>Это фантастический персонаж </a:t>
            </a:r>
            <a:r>
              <a:rPr lang="ru-RU" sz="2800" dirty="0" smtClean="0">
                <a:latin typeface="Arial Black" panose="020B0A04020102020204" pitchFamily="34" charset="0"/>
              </a:rPr>
              <a:t>- сказочный </a:t>
            </a:r>
            <a:r>
              <a:rPr lang="ru-RU" sz="2800" dirty="0">
                <a:latin typeface="Arial Black" panose="020B0A04020102020204" pitchFamily="34" charset="0"/>
              </a:rPr>
              <a:t>получеловек-полуконь, таинственный русский кентавр, а по-местному - </a:t>
            </a:r>
            <a:r>
              <a:rPr lang="ru-RU" sz="2800" dirty="0" err="1">
                <a:latin typeface="Arial Black" panose="020B0A04020102020204" pitchFamily="34" charset="0"/>
              </a:rPr>
              <a:t>Полкан</a:t>
            </a:r>
            <a:r>
              <a:rPr lang="ru-RU" sz="2800" dirty="0">
                <a:latin typeface="Arial Black" panose="020B0A04020102020204" pitchFamily="34" charset="0"/>
              </a:rPr>
              <a:t>. </a:t>
            </a:r>
          </a:p>
        </p:txBody>
      </p:sp>
      <p:sp>
        <p:nvSpPr>
          <p:cNvPr id="41" name="Управляющая кнопка: возврат 40">
            <a:hlinkClick r:id="rId2" action="ppaction://hlinksldjump" highlightClick="1"/>
          </p:cNvPr>
          <p:cNvSpPr/>
          <p:nvPr/>
        </p:nvSpPr>
        <p:spPr>
          <a:xfrm>
            <a:off x="8143900" y="6000768"/>
            <a:ext cx="714380" cy="642942"/>
          </a:xfrm>
          <a:prstGeom prst="actionButtonRetur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Управляющая кнопка: настраиваемая 41">
            <a:hlinkClick r:id="" action="ppaction://noaction" highlightClick="1"/>
          </p:cNvPr>
          <p:cNvSpPr/>
          <p:nvPr/>
        </p:nvSpPr>
        <p:spPr>
          <a:xfrm>
            <a:off x="214282" y="142852"/>
            <a:ext cx="4717758" cy="981892"/>
          </a:xfrm>
          <a:prstGeom prst="actionButtonBlank">
            <a:avLst/>
          </a:prstGeom>
          <a:gradFill>
            <a:gsLst>
              <a:gs pos="0">
                <a:srgbClr val="0070C0"/>
              </a:gs>
              <a:gs pos="68000">
                <a:srgbClr val="00B0F0"/>
              </a:gs>
              <a:gs pos="100000">
                <a:srgbClr val="66FFFF"/>
              </a:gs>
            </a:gsLst>
            <a:path path="circle">
              <a:fillToRect l="50000" t="130000" r="50000" b="-30000"/>
            </a:path>
          </a:gra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Вопрос №27 </a:t>
            </a:r>
            <a:r>
              <a:rPr lang="ru-RU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Каргопольские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44" name="Picture 4" descr="D:\Лариса\ИКТ\polkan[1]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131840" y="1700807"/>
            <a:ext cx="2016224" cy="2791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3" descr="C:\Users\Мила Улитина\Desktop\Новая папка\37385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6088" y="3206627"/>
            <a:ext cx="32385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0"/>
                            </p:stCondLst>
                            <p:childTnLst>
                              <p:par>
                                <p:cTn id="4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500"/>
                            </p:stCondLst>
                            <p:childTnLst>
                              <p:par>
                                <p:cTn id="4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0"/>
                            </p:stCondLst>
                            <p:childTnLst>
                              <p:par>
                                <p:cTn id="5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9500"/>
                            </p:stCondLst>
                            <p:childTnLst>
                              <p:par>
                                <p:cTn id="5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1000"/>
                            </p:stCondLst>
                            <p:childTnLst>
                              <p:par>
                                <p:cTn id="6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2500"/>
                            </p:stCondLst>
                            <p:childTnLst>
                              <p:par>
                                <p:cTn id="6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4000"/>
                            </p:stCondLst>
                            <p:childTnLst>
                              <p:par>
                                <p:cTn id="6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500"/>
                            </p:stCondLst>
                            <p:childTnLst>
                              <p:par>
                                <p:cTn id="7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7000"/>
                            </p:stCondLst>
                            <p:childTnLst>
                              <p:par>
                                <p:cTn id="7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8500"/>
                            </p:stCondLst>
                            <p:childTnLst>
                              <p:par>
                                <p:cTn id="8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0"/>
                            </p:stCondLst>
                            <p:childTnLst>
                              <p:par>
                                <p:cTn id="8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1500"/>
                            </p:stCondLst>
                            <p:childTnLst>
                              <p:par>
                                <p:cTn id="8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3000"/>
                            </p:stCondLst>
                            <p:childTnLst>
                              <p:par>
                                <p:cTn id="9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4500"/>
                            </p:stCondLst>
                            <p:childTnLst>
                              <p:par>
                                <p:cTn id="9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6000"/>
                            </p:stCondLst>
                            <p:childTnLst>
                              <p:par>
                                <p:cTn id="10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7500"/>
                            </p:stCondLst>
                            <p:childTnLst>
                              <p:par>
                                <p:cTn id="10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9000"/>
                            </p:stCondLst>
                            <p:childTnLst>
                              <p:par>
                                <p:cTn id="10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0500"/>
                            </p:stCondLst>
                            <p:childTnLst>
                              <p:par>
                                <p:cTn id="1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2000"/>
                            </p:stCondLst>
                            <p:childTnLst>
                              <p:par>
                                <p:cTn id="1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3500"/>
                            </p:stCondLst>
                            <p:childTnLst>
                              <p:par>
                                <p:cTn id="1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88764" y="1340768"/>
            <a:ext cx="75009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Для чего лепили </a:t>
            </a:r>
            <a:r>
              <a:rPr lang="ru-RU" sz="28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каргопольские</a:t>
            </a: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мастерицы птицу </a:t>
            </a: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 головой </a:t>
            </a: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женщины?</a:t>
            </a:r>
            <a:endParaRPr lang="ru-RU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7" name="Пятно 2 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30</a:t>
            </a:r>
            <a:endParaRPr lang="ru-RU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7786678" y="3214686"/>
            <a:ext cx="1143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Время!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Пятно 2 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29</a:t>
            </a:r>
            <a:endParaRPr lang="ru-RU" sz="4400" dirty="0"/>
          </a:p>
        </p:txBody>
      </p:sp>
      <p:sp>
        <p:nvSpPr>
          <p:cNvPr id="11" name="Пятно 2 1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28</a:t>
            </a:r>
            <a:endParaRPr lang="ru-RU" sz="4400" dirty="0"/>
          </a:p>
        </p:txBody>
      </p:sp>
      <p:sp>
        <p:nvSpPr>
          <p:cNvPr id="12" name="Пятно 2 1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27</a:t>
            </a:r>
            <a:endParaRPr lang="ru-RU" sz="4400" dirty="0"/>
          </a:p>
        </p:txBody>
      </p:sp>
      <p:sp>
        <p:nvSpPr>
          <p:cNvPr id="13" name="Пятно 2 1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26</a:t>
            </a:r>
            <a:endParaRPr lang="ru-RU" sz="4400" dirty="0"/>
          </a:p>
        </p:txBody>
      </p:sp>
      <p:sp>
        <p:nvSpPr>
          <p:cNvPr id="14" name="Пятно 2 1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25</a:t>
            </a:r>
            <a:endParaRPr lang="ru-RU" sz="4400" dirty="0"/>
          </a:p>
        </p:txBody>
      </p:sp>
      <p:sp>
        <p:nvSpPr>
          <p:cNvPr id="15" name="Пятно 2 1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24</a:t>
            </a:r>
            <a:endParaRPr lang="ru-RU" sz="4400" dirty="0"/>
          </a:p>
        </p:txBody>
      </p:sp>
      <p:sp>
        <p:nvSpPr>
          <p:cNvPr id="16" name="Пятно 2 1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23</a:t>
            </a:r>
            <a:endParaRPr lang="ru-RU" sz="4400" dirty="0"/>
          </a:p>
        </p:txBody>
      </p:sp>
      <p:sp>
        <p:nvSpPr>
          <p:cNvPr id="17" name="Пятно 2 1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22</a:t>
            </a:r>
            <a:endParaRPr lang="ru-RU" sz="4400" dirty="0"/>
          </a:p>
        </p:txBody>
      </p:sp>
      <p:sp>
        <p:nvSpPr>
          <p:cNvPr id="18" name="Пятно 2 1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21</a:t>
            </a:r>
            <a:endParaRPr lang="ru-RU" sz="4400" dirty="0"/>
          </a:p>
        </p:txBody>
      </p:sp>
      <p:sp>
        <p:nvSpPr>
          <p:cNvPr id="19" name="Пятно 2 1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20</a:t>
            </a:r>
            <a:endParaRPr lang="ru-RU" sz="4400" dirty="0"/>
          </a:p>
        </p:txBody>
      </p:sp>
      <p:sp>
        <p:nvSpPr>
          <p:cNvPr id="20" name="Пятно 2 1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19</a:t>
            </a:r>
            <a:endParaRPr lang="ru-RU" sz="4400" dirty="0"/>
          </a:p>
        </p:txBody>
      </p:sp>
      <p:sp>
        <p:nvSpPr>
          <p:cNvPr id="21" name="Пятно 2 2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18</a:t>
            </a:r>
            <a:endParaRPr lang="ru-RU" sz="4400" dirty="0"/>
          </a:p>
        </p:txBody>
      </p:sp>
      <p:sp>
        <p:nvSpPr>
          <p:cNvPr id="22" name="Пятно 2 2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17</a:t>
            </a:r>
            <a:endParaRPr lang="ru-RU" sz="4400" dirty="0"/>
          </a:p>
        </p:txBody>
      </p:sp>
      <p:sp>
        <p:nvSpPr>
          <p:cNvPr id="23" name="Пятно 2 2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16</a:t>
            </a:r>
            <a:endParaRPr lang="ru-RU" sz="4400" dirty="0"/>
          </a:p>
        </p:txBody>
      </p:sp>
      <p:sp>
        <p:nvSpPr>
          <p:cNvPr id="24" name="Пятно 2 2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15</a:t>
            </a:r>
            <a:endParaRPr lang="ru-RU" sz="4400" dirty="0"/>
          </a:p>
        </p:txBody>
      </p:sp>
      <p:sp>
        <p:nvSpPr>
          <p:cNvPr id="25" name="Пятно 2 2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14</a:t>
            </a:r>
            <a:endParaRPr lang="ru-RU" sz="4400" dirty="0"/>
          </a:p>
        </p:txBody>
      </p:sp>
      <p:sp>
        <p:nvSpPr>
          <p:cNvPr id="26" name="Пятно 2 2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13</a:t>
            </a:r>
            <a:endParaRPr lang="ru-RU" sz="4400" dirty="0"/>
          </a:p>
        </p:txBody>
      </p:sp>
      <p:sp>
        <p:nvSpPr>
          <p:cNvPr id="27" name="Пятно 2 2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12</a:t>
            </a:r>
            <a:endParaRPr lang="ru-RU" sz="4400" dirty="0"/>
          </a:p>
        </p:txBody>
      </p:sp>
      <p:sp>
        <p:nvSpPr>
          <p:cNvPr id="28" name="Пятно 2 2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11</a:t>
            </a:r>
            <a:endParaRPr lang="ru-RU" sz="4400" dirty="0"/>
          </a:p>
        </p:txBody>
      </p:sp>
      <p:sp>
        <p:nvSpPr>
          <p:cNvPr id="29" name="Пятно 2 2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10</a:t>
            </a:r>
            <a:endParaRPr lang="ru-RU" sz="4400" dirty="0"/>
          </a:p>
        </p:txBody>
      </p:sp>
      <p:sp>
        <p:nvSpPr>
          <p:cNvPr id="30" name="Пятно 2 2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9</a:t>
            </a:r>
            <a:endParaRPr lang="ru-RU" sz="4400" dirty="0"/>
          </a:p>
        </p:txBody>
      </p:sp>
      <p:sp>
        <p:nvSpPr>
          <p:cNvPr id="31" name="Пятно 2 3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8</a:t>
            </a:r>
            <a:endParaRPr lang="ru-RU" sz="4400" dirty="0"/>
          </a:p>
        </p:txBody>
      </p:sp>
      <p:sp>
        <p:nvSpPr>
          <p:cNvPr id="32" name="Пятно 2 3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7</a:t>
            </a:r>
            <a:endParaRPr lang="ru-RU" sz="4400" dirty="0"/>
          </a:p>
        </p:txBody>
      </p:sp>
      <p:sp>
        <p:nvSpPr>
          <p:cNvPr id="33" name="Пятно 2 3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6</a:t>
            </a:r>
            <a:endParaRPr lang="ru-RU" sz="4400" dirty="0"/>
          </a:p>
        </p:txBody>
      </p:sp>
      <p:sp>
        <p:nvSpPr>
          <p:cNvPr id="34" name="Пятно 2 3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</a:t>
            </a:r>
            <a:endParaRPr lang="ru-RU" sz="4400" dirty="0"/>
          </a:p>
        </p:txBody>
      </p:sp>
      <p:sp>
        <p:nvSpPr>
          <p:cNvPr id="35" name="Пятно 2 3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36" name="Пятно 2 3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37" name="Пятно 2 3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38" name="Пятно 2 3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39" name="Пятно 2 3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b="1" dirty="0" smtClean="0">
                <a:solidFill>
                  <a:srgbClr val="C00000"/>
                </a:solidFill>
              </a:rPr>
              <a:t>Стоп!</a:t>
            </a:r>
            <a:endParaRPr lang="ru-RU" sz="2300" b="1" dirty="0">
              <a:solidFill>
                <a:srgbClr val="C0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99592" y="4599010"/>
            <a:ext cx="688708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Правильный ответ:</a:t>
            </a:r>
            <a:endParaRPr lang="ru-RU" sz="3600" dirty="0" smtClean="0">
              <a:latin typeface="Arial Black" panose="020B0A04020102020204" pitchFamily="34" charset="0"/>
            </a:endParaRPr>
          </a:p>
          <a:p>
            <a:r>
              <a:rPr lang="ru-RU" sz="3200" dirty="0">
                <a:latin typeface="Arial Black" panose="020B0A04020102020204" pitchFamily="34" charset="0"/>
              </a:rPr>
              <a:t>Фантастическая птица с головой женщины-символ счастья</a:t>
            </a:r>
          </a:p>
        </p:txBody>
      </p:sp>
      <p:sp>
        <p:nvSpPr>
          <p:cNvPr id="41" name="Управляющая кнопка: возврат 40">
            <a:hlinkClick r:id="rId2" action="ppaction://hlinksldjump" highlightClick="1"/>
          </p:cNvPr>
          <p:cNvSpPr/>
          <p:nvPr/>
        </p:nvSpPr>
        <p:spPr>
          <a:xfrm>
            <a:off x="8143900" y="6000768"/>
            <a:ext cx="714380" cy="642942"/>
          </a:xfrm>
          <a:prstGeom prst="actionButtonRetur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Управляющая кнопка: настраиваемая 41">
            <a:hlinkClick r:id="" action="ppaction://noaction" highlightClick="1"/>
          </p:cNvPr>
          <p:cNvSpPr/>
          <p:nvPr/>
        </p:nvSpPr>
        <p:spPr>
          <a:xfrm>
            <a:off x="214282" y="142852"/>
            <a:ext cx="4717758" cy="1053900"/>
          </a:xfrm>
          <a:prstGeom prst="actionButtonBlank">
            <a:avLst/>
          </a:prstGeom>
          <a:gradFill>
            <a:gsLst>
              <a:gs pos="0">
                <a:srgbClr val="0070C0"/>
              </a:gs>
              <a:gs pos="68000">
                <a:srgbClr val="00B0F0"/>
              </a:gs>
              <a:gs pos="100000">
                <a:srgbClr val="66FFFF"/>
              </a:gs>
            </a:gsLst>
            <a:path path="circle">
              <a:fillToRect l="50000" t="130000" r="50000" b="-30000"/>
            </a:path>
          </a:gra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Вопрос №31 </a:t>
            </a:r>
            <a:r>
              <a:rPr lang="ru-RU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Каргопольская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43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391480"/>
            <a:ext cx="2911994" cy="2184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0"/>
                            </p:stCondLst>
                            <p:childTnLst>
                              <p:par>
                                <p:cTn id="4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500"/>
                            </p:stCondLst>
                            <p:childTnLst>
                              <p:par>
                                <p:cTn id="4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0"/>
                            </p:stCondLst>
                            <p:childTnLst>
                              <p:par>
                                <p:cTn id="5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9500"/>
                            </p:stCondLst>
                            <p:childTnLst>
                              <p:par>
                                <p:cTn id="5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1000"/>
                            </p:stCondLst>
                            <p:childTnLst>
                              <p:par>
                                <p:cTn id="6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2500"/>
                            </p:stCondLst>
                            <p:childTnLst>
                              <p:par>
                                <p:cTn id="6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4000"/>
                            </p:stCondLst>
                            <p:childTnLst>
                              <p:par>
                                <p:cTn id="6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500"/>
                            </p:stCondLst>
                            <p:childTnLst>
                              <p:par>
                                <p:cTn id="7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7000"/>
                            </p:stCondLst>
                            <p:childTnLst>
                              <p:par>
                                <p:cTn id="7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8500"/>
                            </p:stCondLst>
                            <p:childTnLst>
                              <p:par>
                                <p:cTn id="8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0"/>
                            </p:stCondLst>
                            <p:childTnLst>
                              <p:par>
                                <p:cTn id="8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1500"/>
                            </p:stCondLst>
                            <p:childTnLst>
                              <p:par>
                                <p:cTn id="8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3000"/>
                            </p:stCondLst>
                            <p:childTnLst>
                              <p:par>
                                <p:cTn id="9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4500"/>
                            </p:stCondLst>
                            <p:childTnLst>
                              <p:par>
                                <p:cTn id="9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6000"/>
                            </p:stCondLst>
                            <p:childTnLst>
                              <p:par>
                                <p:cTn id="10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7500"/>
                            </p:stCondLst>
                            <p:childTnLst>
                              <p:par>
                                <p:cTn id="10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9000"/>
                            </p:stCondLst>
                            <p:childTnLst>
                              <p:par>
                                <p:cTn id="10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0500"/>
                            </p:stCondLst>
                            <p:childTnLst>
                              <p:par>
                                <p:cTn id="1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2000"/>
                            </p:stCondLst>
                            <p:childTnLst>
                              <p:par>
                                <p:cTn id="1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3500"/>
                            </p:stCondLst>
                            <p:childTnLst>
                              <p:par>
                                <p:cTn id="1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3263" y="1391784"/>
            <a:ext cx="75009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Какой музей в своей коллекции насчитывает наибольшее число дымковских игрушек?</a:t>
            </a:r>
          </a:p>
        </p:txBody>
      </p:sp>
      <p:sp>
        <p:nvSpPr>
          <p:cNvPr id="7" name="Пятно 2 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30</a:t>
            </a:r>
            <a:endParaRPr lang="ru-RU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7786678" y="3214686"/>
            <a:ext cx="1143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Время!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Пятно 2 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29</a:t>
            </a:r>
            <a:endParaRPr lang="ru-RU" sz="4400" dirty="0"/>
          </a:p>
        </p:txBody>
      </p:sp>
      <p:sp>
        <p:nvSpPr>
          <p:cNvPr id="11" name="Пятно 2 1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28</a:t>
            </a:r>
            <a:endParaRPr lang="ru-RU" sz="4400" dirty="0"/>
          </a:p>
        </p:txBody>
      </p:sp>
      <p:sp>
        <p:nvSpPr>
          <p:cNvPr id="12" name="Пятно 2 1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27</a:t>
            </a:r>
            <a:endParaRPr lang="ru-RU" sz="4400" dirty="0"/>
          </a:p>
        </p:txBody>
      </p:sp>
      <p:sp>
        <p:nvSpPr>
          <p:cNvPr id="13" name="Пятно 2 1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26</a:t>
            </a:r>
            <a:endParaRPr lang="ru-RU" sz="4400" dirty="0"/>
          </a:p>
        </p:txBody>
      </p:sp>
      <p:sp>
        <p:nvSpPr>
          <p:cNvPr id="14" name="Пятно 2 1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25</a:t>
            </a:r>
            <a:endParaRPr lang="ru-RU" sz="4400" dirty="0"/>
          </a:p>
        </p:txBody>
      </p:sp>
      <p:sp>
        <p:nvSpPr>
          <p:cNvPr id="15" name="Пятно 2 1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24</a:t>
            </a:r>
            <a:endParaRPr lang="ru-RU" sz="4400" dirty="0"/>
          </a:p>
        </p:txBody>
      </p:sp>
      <p:sp>
        <p:nvSpPr>
          <p:cNvPr id="16" name="Пятно 2 1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23</a:t>
            </a:r>
            <a:endParaRPr lang="ru-RU" sz="4400" dirty="0"/>
          </a:p>
        </p:txBody>
      </p:sp>
      <p:sp>
        <p:nvSpPr>
          <p:cNvPr id="17" name="Пятно 2 1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22</a:t>
            </a:r>
            <a:endParaRPr lang="ru-RU" sz="4400" dirty="0"/>
          </a:p>
        </p:txBody>
      </p:sp>
      <p:sp>
        <p:nvSpPr>
          <p:cNvPr id="18" name="Пятно 2 1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21</a:t>
            </a:r>
            <a:endParaRPr lang="ru-RU" sz="4400" dirty="0"/>
          </a:p>
        </p:txBody>
      </p:sp>
      <p:sp>
        <p:nvSpPr>
          <p:cNvPr id="19" name="Пятно 2 1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20</a:t>
            </a:r>
            <a:endParaRPr lang="ru-RU" sz="4400" dirty="0"/>
          </a:p>
        </p:txBody>
      </p:sp>
      <p:sp>
        <p:nvSpPr>
          <p:cNvPr id="20" name="Пятно 2 1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19</a:t>
            </a:r>
            <a:endParaRPr lang="ru-RU" sz="4400" dirty="0"/>
          </a:p>
        </p:txBody>
      </p:sp>
      <p:sp>
        <p:nvSpPr>
          <p:cNvPr id="21" name="Пятно 2 2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18</a:t>
            </a:r>
            <a:endParaRPr lang="ru-RU" sz="4400" dirty="0"/>
          </a:p>
        </p:txBody>
      </p:sp>
      <p:sp>
        <p:nvSpPr>
          <p:cNvPr id="22" name="Пятно 2 2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17</a:t>
            </a:r>
            <a:endParaRPr lang="ru-RU" sz="4400" dirty="0"/>
          </a:p>
        </p:txBody>
      </p:sp>
      <p:sp>
        <p:nvSpPr>
          <p:cNvPr id="23" name="Пятно 2 2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16</a:t>
            </a:r>
            <a:endParaRPr lang="ru-RU" sz="4400" dirty="0"/>
          </a:p>
        </p:txBody>
      </p:sp>
      <p:sp>
        <p:nvSpPr>
          <p:cNvPr id="24" name="Пятно 2 2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15</a:t>
            </a:r>
            <a:endParaRPr lang="ru-RU" sz="4400" dirty="0"/>
          </a:p>
        </p:txBody>
      </p:sp>
      <p:sp>
        <p:nvSpPr>
          <p:cNvPr id="25" name="Пятно 2 2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14</a:t>
            </a:r>
            <a:endParaRPr lang="ru-RU" sz="4400" dirty="0"/>
          </a:p>
        </p:txBody>
      </p:sp>
      <p:sp>
        <p:nvSpPr>
          <p:cNvPr id="26" name="Пятно 2 2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13</a:t>
            </a:r>
            <a:endParaRPr lang="ru-RU" sz="4400" dirty="0"/>
          </a:p>
        </p:txBody>
      </p:sp>
      <p:sp>
        <p:nvSpPr>
          <p:cNvPr id="27" name="Пятно 2 2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12</a:t>
            </a:r>
            <a:endParaRPr lang="ru-RU" sz="4400" dirty="0"/>
          </a:p>
        </p:txBody>
      </p:sp>
      <p:sp>
        <p:nvSpPr>
          <p:cNvPr id="28" name="Пятно 2 2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11</a:t>
            </a:r>
            <a:endParaRPr lang="ru-RU" sz="4400" dirty="0"/>
          </a:p>
        </p:txBody>
      </p:sp>
      <p:sp>
        <p:nvSpPr>
          <p:cNvPr id="29" name="Пятно 2 2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10</a:t>
            </a:r>
            <a:endParaRPr lang="ru-RU" sz="4400" dirty="0"/>
          </a:p>
        </p:txBody>
      </p:sp>
      <p:sp>
        <p:nvSpPr>
          <p:cNvPr id="30" name="Пятно 2 2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9</a:t>
            </a:r>
            <a:endParaRPr lang="ru-RU" sz="4400" dirty="0"/>
          </a:p>
        </p:txBody>
      </p:sp>
      <p:sp>
        <p:nvSpPr>
          <p:cNvPr id="31" name="Пятно 2 3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8</a:t>
            </a:r>
            <a:endParaRPr lang="ru-RU" sz="4400" dirty="0"/>
          </a:p>
        </p:txBody>
      </p:sp>
      <p:sp>
        <p:nvSpPr>
          <p:cNvPr id="32" name="Пятно 2 3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7</a:t>
            </a:r>
            <a:endParaRPr lang="ru-RU" sz="4400" dirty="0"/>
          </a:p>
        </p:txBody>
      </p:sp>
      <p:sp>
        <p:nvSpPr>
          <p:cNvPr id="33" name="Пятно 2 3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6</a:t>
            </a:r>
            <a:endParaRPr lang="ru-RU" sz="4400" dirty="0"/>
          </a:p>
        </p:txBody>
      </p:sp>
      <p:sp>
        <p:nvSpPr>
          <p:cNvPr id="34" name="Пятно 2 3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</a:t>
            </a:r>
            <a:endParaRPr lang="ru-RU" sz="4400" dirty="0"/>
          </a:p>
        </p:txBody>
      </p:sp>
      <p:sp>
        <p:nvSpPr>
          <p:cNvPr id="35" name="Пятно 2 3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36" name="Пятно 2 3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37" name="Пятно 2 3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38" name="Пятно 2 3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39" name="Пятно 2 3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b="1" dirty="0" smtClean="0">
                <a:solidFill>
                  <a:srgbClr val="C00000"/>
                </a:solidFill>
              </a:rPr>
              <a:t>Стоп!</a:t>
            </a:r>
            <a:endParaRPr lang="ru-RU" sz="2300" b="1" dirty="0">
              <a:solidFill>
                <a:srgbClr val="C0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14282" y="3406692"/>
            <a:ext cx="621510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Правильный ответ:</a:t>
            </a:r>
          </a:p>
          <a:p>
            <a:endParaRPr lang="ru-RU" sz="3600" dirty="0" smtClean="0">
              <a:latin typeface="Arial Black" panose="020B0A04020102020204" pitchFamily="34" charset="0"/>
            </a:endParaRPr>
          </a:p>
          <a:p>
            <a:r>
              <a:rPr lang="ru-RU" sz="3600" dirty="0">
                <a:latin typeface="Arial Black" panose="020B0A04020102020204" pitchFamily="34" charset="0"/>
              </a:rPr>
              <a:t>Это музей «Дымковская игрушка» в городе Киров</a:t>
            </a:r>
          </a:p>
        </p:txBody>
      </p:sp>
      <p:sp>
        <p:nvSpPr>
          <p:cNvPr id="41" name="Управляющая кнопка: возврат 40">
            <a:hlinkClick r:id="rId2" action="ppaction://hlinksldjump" highlightClick="1"/>
          </p:cNvPr>
          <p:cNvSpPr/>
          <p:nvPr/>
        </p:nvSpPr>
        <p:spPr>
          <a:xfrm>
            <a:off x="8143900" y="6000768"/>
            <a:ext cx="714380" cy="642942"/>
          </a:xfrm>
          <a:prstGeom prst="actionButtonRetur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Управляющая кнопка: настраиваемая 42">
            <a:hlinkClick r:id="" action="ppaction://noaction" highlightClick="1"/>
          </p:cNvPr>
          <p:cNvSpPr/>
          <p:nvPr/>
        </p:nvSpPr>
        <p:spPr>
          <a:xfrm>
            <a:off x="214282" y="285728"/>
            <a:ext cx="5221814" cy="1000132"/>
          </a:xfrm>
          <a:prstGeom prst="actionButtonBlank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Вопрос №2 </a:t>
            </a:r>
          </a:p>
          <a:p>
            <a:pPr algn="ctr"/>
            <a:r>
              <a:rPr lang="ru-RU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Дымковские</a:t>
            </a:r>
            <a:endParaRPr lang="ru-RU" sz="32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7" y="3584019"/>
            <a:ext cx="3282510" cy="24531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0"/>
                            </p:stCondLst>
                            <p:childTnLst>
                              <p:par>
                                <p:cTn id="4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500"/>
                            </p:stCondLst>
                            <p:childTnLst>
                              <p:par>
                                <p:cTn id="4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0"/>
                            </p:stCondLst>
                            <p:childTnLst>
                              <p:par>
                                <p:cTn id="5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9500"/>
                            </p:stCondLst>
                            <p:childTnLst>
                              <p:par>
                                <p:cTn id="5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1000"/>
                            </p:stCondLst>
                            <p:childTnLst>
                              <p:par>
                                <p:cTn id="6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2500"/>
                            </p:stCondLst>
                            <p:childTnLst>
                              <p:par>
                                <p:cTn id="6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4000"/>
                            </p:stCondLst>
                            <p:childTnLst>
                              <p:par>
                                <p:cTn id="6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500"/>
                            </p:stCondLst>
                            <p:childTnLst>
                              <p:par>
                                <p:cTn id="7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7000"/>
                            </p:stCondLst>
                            <p:childTnLst>
                              <p:par>
                                <p:cTn id="7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8500"/>
                            </p:stCondLst>
                            <p:childTnLst>
                              <p:par>
                                <p:cTn id="8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0"/>
                            </p:stCondLst>
                            <p:childTnLst>
                              <p:par>
                                <p:cTn id="8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1500"/>
                            </p:stCondLst>
                            <p:childTnLst>
                              <p:par>
                                <p:cTn id="8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3000"/>
                            </p:stCondLst>
                            <p:childTnLst>
                              <p:par>
                                <p:cTn id="9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4500"/>
                            </p:stCondLst>
                            <p:childTnLst>
                              <p:par>
                                <p:cTn id="9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6000"/>
                            </p:stCondLst>
                            <p:childTnLst>
                              <p:par>
                                <p:cTn id="10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7500"/>
                            </p:stCondLst>
                            <p:childTnLst>
                              <p:par>
                                <p:cTn id="10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9000"/>
                            </p:stCondLst>
                            <p:childTnLst>
                              <p:par>
                                <p:cTn id="10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0500"/>
                            </p:stCondLst>
                            <p:childTnLst>
                              <p:par>
                                <p:cTn id="1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2000"/>
                            </p:stCondLst>
                            <p:childTnLst>
                              <p:par>
                                <p:cTn id="1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3500"/>
                            </p:stCondLst>
                            <p:childTnLst>
                              <p:par>
                                <p:cTn id="1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116" y="1485409"/>
            <a:ext cx="8001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Родина дымковской игрушки?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7" name="Пятно 2 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30</a:t>
            </a:r>
            <a:endParaRPr lang="ru-RU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7786678" y="3214686"/>
            <a:ext cx="1143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Время!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Пятно 2 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29</a:t>
            </a:r>
            <a:endParaRPr lang="ru-RU" sz="4400" dirty="0"/>
          </a:p>
        </p:txBody>
      </p:sp>
      <p:sp>
        <p:nvSpPr>
          <p:cNvPr id="11" name="Пятно 2 1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28</a:t>
            </a:r>
            <a:endParaRPr lang="ru-RU" sz="4400" dirty="0"/>
          </a:p>
        </p:txBody>
      </p:sp>
      <p:sp>
        <p:nvSpPr>
          <p:cNvPr id="12" name="Пятно 2 1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27</a:t>
            </a:r>
            <a:endParaRPr lang="ru-RU" sz="4400" dirty="0"/>
          </a:p>
        </p:txBody>
      </p:sp>
      <p:sp>
        <p:nvSpPr>
          <p:cNvPr id="13" name="Пятно 2 1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26</a:t>
            </a:r>
            <a:endParaRPr lang="ru-RU" sz="4400" dirty="0"/>
          </a:p>
        </p:txBody>
      </p:sp>
      <p:sp>
        <p:nvSpPr>
          <p:cNvPr id="14" name="Пятно 2 1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25</a:t>
            </a:r>
            <a:endParaRPr lang="ru-RU" sz="4400" dirty="0"/>
          </a:p>
        </p:txBody>
      </p:sp>
      <p:sp>
        <p:nvSpPr>
          <p:cNvPr id="15" name="Пятно 2 1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24</a:t>
            </a:r>
            <a:endParaRPr lang="ru-RU" sz="4400" dirty="0"/>
          </a:p>
        </p:txBody>
      </p:sp>
      <p:sp>
        <p:nvSpPr>
          <p:cNvPr id="16" name="Пятно 2 1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23</a:t>
            </a:r>
            <a:endParaRPr lang="ru-RU" sz="4400" dirty="0"/>
          </a:p>
        </p:txBody>
      </p:sp>
      <p:sp>
        <p:nvSpPr>
          <p:cNvPr id="17" name="Пятно 2 1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22</a:t>
            </a:r>
            <a:endParaRPr lang="ru-RU" sz="4400" dirty="0"/>
          </a:p>
        </p:txBody>
      </p:sp>
      <p:sp>
        <p:nvSpPr>
          <p:cNvPr id="18" name="Пятно 2 1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21</a:t>
            </a:r>
            <a:endParaRPr lang="ru-RU" sz="4400" dirty="0"/>
          </a:p>
        </p:txBody>
      </p:sp>
      <p:sp>
        <p:nvSpPr>
          <p:cNvPr id="19" name="Пятно 2 1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20</a:t>
            </a:r>
            <a:endParaRPr lang="ru-RU" sz="4400" dirty="0"/>
          </a:p>
        </p:txBody>
      </p:sp>
      <p:sp>
        <p:nvSpPr>
          <p:cNvPr id="20" name="Пятно 2 1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19</a:t>
            </a:r>
            <a:endParaRPr lang="ru-RU" sz="4400" dirty="0"/>
          </a:p>
        </p:txBody>
      </p:sp>
      <p:sp>
        <p:nvSpPr>
          <p:cNvPr id="21" name="Пятно 2 2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18</a:t>
            </a:r>
            <a:endParaRPr lang="ru-RU" sz="4400" dirty="0"/>
          </a:p>
        </p:txBody>
      </p:sp>
      <p:sp>
        <p:nvSpPr>
          <p:cNvPr id="22" name="Пятно 2 2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17</a:t>
            </a:r>
            <a:endParaRPr lang="ru-RU" sz="4400" dirty="0"/>
          </a:p>
        </p:txBody>
      </p:sp>
      <p:sp>
        <p:nvSpPr>
          <p:cNvPr id="23" name="Пятно 2 2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16</a:t>
            </a:r>
            <a:endParaRPr lang="ru-RU" sz="4400" dirty="0"/>
          </a:p>
        </p:txBody>
      </p:sp>
      <p:sp>
        <p:nvSpPr>
          <p:cNvPr id="24" name="Пятно 2 2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15</a:t>
            </a:r>
            <a:endParaRPr lang="ru-RU" sz="4400" dirty="0"/>
          </a:p>
        </p:txBody>
      </p:sp>
      <p:sp>
        <p:nvSpPr>
          <p:cNvPr id="25" name="Пятно 2 2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14</a:t>
            </a:r>
            <a:endParaRPr lang="ru-RU" sz="4400" dirty="0"/>
          </a:p>
        </p:txBody>
      </p:sp>
      <p:sp>
        <p:nvSpPr>
          <p:cNvPr id="26" name="Пятно 2 2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13</a:t>
            </a:r>
            <a:endParaRPr lang="ru-RU" sz="4400" dirty="0"/>
          </a:p>
        </p:txBody>
      </p:sp>
      <p:sp>
        <p:nvSpPr>
          <p:cNvPr id="27" name="Пятно 2 2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12</a:t>
            </a:r>
            <a:endParaRPr lang="ru-RU" sz="4400" dirty="0"/>
          </a:p>
        </p:txBody>
      </p:sp>
      <p:sp>
        <p:nvSpPr>
          <p:cNvPr id="28" name="Пятно 2 2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11</a:t>
            </a:r>
            <a:endParaRPr lang="ru-RU" sz="4400" dirty="0"/>
          </a:p>
        </p:txBody>
      </p:sp>
      <p:sp>
        <p:nvSpPr>
          <p:cNvPr id="29" name="Пятно 2 2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10</a:t>
            </a:r>
            <a:endParaRPr lang="ru-RU" sz="4400" dirty="0"/>
          </a:p>
        </p:txBody>
      </p:sp>
      <p:sp>
        <p:nvSpPr>
          <p:cNvPr id="30" name="Пятно 2 2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9</a:t>
            </a:r>
            <a:endParaRPr lang="ru-RU" sz="4400" dirty="0"/>
          </a:p>
        </p:txBody>
      </p:sp>
      <p:sp>
        <p:nvSpPr>
          <p:cNvPr id="31" name="Пятно 2 3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8</a:t>
            </a:r>
            <a:endParaRPr lang="ru-RU" sz="4400" dirty="0"/>
          </a:p>
        </p:txBody>
      </p:sp>
      <p:sp>
        <p:nvSpPr>
          <p:cNvPr id="32" name="Пятно 2 3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7</a:t>
            </a:r>
            <a:endParaRPr lang="ru-RU" sz="4400" dirty="0"/>
          </a:p>
        </p:txBody>
      </p:sp>
      <p:sp>
        <p:nvSpPr>
          <p:cNvPr id="33" name="Пятно 2 3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6</a:t>
            </a:r>
            <a:endParaRPr lang="ru-RU" sz="4400" dirty="0"/>
          </a:p>
        </p:txBody>
      </p:sp>
      <p:sp>
        <p:nvSpPr>
          <p:cNvPr id="34" name="Пятно 2 3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</a:t>
            </a:r>
            <a:endParaRPr lang="ru-RU" sz="4400" dirty="0"/>
          </a:p>
        </p:txBody>
      </p:sp>
      <p:sp>
        <p:nvSpPr>
          <p:cNvPr id="35" name="Пятно 2 3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36" name="Пятно 2 3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37" name="Пятно 2 3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38" name="Пятно 2 3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39" name="Пятно 2 3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b="1" dirty="0" smtClean="0">
                <a:solidFill>
                  <a:srgbClr val="C00000"/>
                </a:solidFill>
              </a:rPr>
              <a:t>Стоп!</a:t>
            </a:r>
            <a:endParaRPr lang="ru-RU" sz="2300" b="1" dirty="0">
              <a:solidFill>
                <a:srgbClr val="C0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85720" y="2750339"/>
            <a:ext cx="621510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Правильный ответ:</a:t>
            </a:r>
          </a:p>
          <a:p>
            <a:endParaRPr lang="ru-RU" sz="3600" dirty="0" smtClean="0">
              <a:latin typeface="Arial Black" panose="020B0A04020102020204" pitchFamily="34" charset="0"/>
            </a:endParaRPr>
          </a:p>
          <a:p>
            <a:r>
              <a:rPr lang="ru-RU" sz="3600" dirty="0">
                <a:latin typeface="Arial Black" panose="020B0A04020102020204" pitchFamily="34" charset="0"/>
              </a:rPr>
              <a:t>В небольшой слободе (микрорайоне) Дымково рядом с городом Хлынов, а ныне городом Киров.</a:t>
            </a:r>
          </a:p>
        </p:txBody>
      </p:sp>
      <p:sp>
        <p:nvSpPr>
          <p:cNvPr id="41" name="Управляющая кнопка: возврат 40">
            <a:hlinkClick r:id="rId2" action="ppaction://hlinksldjump" highlightClick="1"/>
          </p:cNvPr>
          <p:cNvSpPr/>
          <p:nvPr/>
        </p:nvSpPr>
        <p:spPr>
          <a:xfrm>
            <a:off x="8143900" y="6000768"/>
            <a:ext cx="714380" cy="642942"/>
          </a:xfrm>
          <a:prstGeom prst="actionButtonRetur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Управляющая кнопка: настраиваемая 42">
            <a:hlinkClick r:id="" action="ppaction://noaction" highlightClick="1"/>
          </p:cNvPr>
          <p:cNvSpPr/>
          <p:nvPr/>
        </p:nvSpPr>
        <p:spPr>
          <a:xfrm>
            <a:off x="214282" y="285728"/>
            <a:ext cx="5072098" cy="839016"/>
          </a:xfrm>
          <a:prstGeom prst="actionButtonBlank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Вопрос №7</a:t>
            </a:r>
          </a:p>
          <a:p>
            <a:pPr algn="ctr"/>
            <a:r>
              <a:rPr lang="ru-RU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Дымковские</a:t>
            </a:r>
            <a:endParaRPr lang="ru-RU" sz="32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42" name="Picture 5" descr="ber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3364" y="3737448"/>
            <a:ext cx="2789153" cy="20918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0"/>
                            </p:stCondLst>
                            <p:childTnLst>
                              <p:par>
                                <p:cTn id="4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500"/>
                            </p:stCondLst>
                            <p:childTnLst>
                              <p:par>
                                <p:cTn id="4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0"/>
                            </p:stCondLst>
                            <p:childTnLst>
                              <p:par>
                                <p:cTn id="5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9500"/>
                            </p:stCondLst>
                            <p:childTnLst>
                              <p:par>
                                <p:cTn id="5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1000"/>
                            </p:stCondLst>
                            <p:childTnLst>
                              <p:par>
                                <p:cTn id="6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2500"/>
                            </p:stCondLst>
                            <p:childTnLst>
                              <p:par>
                                <p:cTn id="6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4000"/>
                            </p:stCondLst>
                            <p:childTnLst>
                              <p:par>
                                <p:cTn id="6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500"/>
                            </p:stCondLst>
                            <p:childTnLst>
                              <p:par>
                                <p:cTn id="7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7000"/>
                            </p:stCondLst>
                            <p:childTnLst>
                              <p:par>
                                <p:cTn id="7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8500"/>
                            </p:stCondLst>
                            <p:childTnLst>
                              <p:par>
                                <p:cTn id="8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0"/>
                            </p:stCondLst>
                            <p:childTnLst>
                              <p:par>
                                <p:cTn id="8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1500"/>
                            </p:stCondLst>
                            <p:childTnLst>
                              <p:par>
                                <p:cTn id="8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3000"/>
                            </p:stCondLst>
                            <p:childTnLst>
                              <p:par>
                                <p:cTn id="9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4500"/>
                            </p:stCondLst>
                            <p:childTnLst>
                              <p:par>
                                <p:cTn id="9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6000"/>
                            </p:stCondLst>
                            <p:childTnLst>
                              <p:par>
                                <p:cTn id="10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7500"/>
                            </p:stCondLst>
                            <p:childTnLst>
                              <p:par>
                                <p:cTn id="10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9000"/>
                            </p:stCondLst>
                            <p:childTnLst>
                              <p:par>
                                <p:cTn id="10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0500"/>
                            </p:stCondLst>
                            <p:childTnLst>
                              <p:par>
                                <p:cTn id="1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2000"/>
                            </p:stCondLst>
                            <p:childTnLst>
                              <p:par>
                                <p:cTn id="1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3500"/>
                            </p:stCondLst>
                            <p:childTnLst>
                              <p:par>
                                <p:cTn id="1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836712"/>
            <a:ext cx="8856984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Аннотация</a:t>
            </a:r>
          </a:p>
          <a:p>
            <a:pPr lvl="0" indent="457200"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Данный ресурс предназначен для обучающихся творческого объединения по лепке из глины, по программе «Студия керамики «Фантазия</a:t>
            </a: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»», </a:t>
            </a:r>
            <a:r>
              <a:rPr lang="en-US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III</a:t>
            </a: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года обучения.</a:t>
            </a:r>
            <a:endParaRPr lang="ru-RU" sz="2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indent="457200"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Игра </a:t>
            </a: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содержит материал, который поможет выявить знания обучающихся о народной игрушке. Можно использовать как на занятии, так и во внеурочной деятельности.</a:t>
            </a:r>
          </a:p>
          <a:p>
            <a:pPr lvl="0" indent="457200"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Перед игрой дети делятся на 2 команды. Каждая команда поочередно выбирает вопрос и, посовещавшись определённое время, дают ответ.</a:t>
            </a:r>
          </a:p>
          <a:p>
            <a:pPr lvl="0" indent="457200"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За 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каждый правильный ответ </a:t>
            </a: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игроки получают 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жетон. </a:t>
            </a:r>
            <a:endParaRPr lang="ru-RU" sz="20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indent="457200"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Побеждает та команда, которая 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соберет наибольшее количество жетонов. </a:t>
            </a: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Этой команде 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присваивается звание </a:t>
            </a: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«Знатоки 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народной игрушки».</a:t>
            </a:r>
          </a:p>
          <a:p>
            <a:pPr lvl="0" indent="457200"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Игра составлена на основе действия </a:t>
            </a: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триггеров.</a:t>
            </a:r>
            <a:endParaRPr lang="ru-RU" sz="2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indent="457200"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Презентация создана в формате </a:t>
            </a:r>
            <a:r>
              <a:rPr lang="ru-RU" sz="20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Microsoft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Office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Point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2003 года.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4282" y="1285860"/>
            <a:ext cx="80010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 каким весенним праздником связывают возникновение промысла «Дымковская игрушка»? </a:t>
            </a:r>
          </a:p>
        </p:txBody>
      </p:sp>
      <p:sp>
        <p:nvSpPr>
          <p:cNvPr id="7" name="Пятно 2 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30</a:t>
            </a:r>
            <a:endParaRPr lang="ru-RU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7786678" y="3214686"/>
            <a:ext cx="1143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Время!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Пятно 2 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29</a:t>
            </a:r>
            <a:endParaRPr lang="ru-RU" sz="4400" dirty="0"/>
          </a:p>
        </p:txBody>
      </p:sp>
      <p:sp>
        <p:nvSpPr>
          <p:cNvPr id="11" name="Пятно 2 1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28</a:t>
            </a:r>
            <a:endParaRPr lang="ru-RU" sz="4400" dirty="0"/>
          </a:p>
        </p:txBody>
      </p:sp>
      <p:sp>
        <p:nvSpPr>
          <p:cNvPr id="12" name="Пятно 2 1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27</a:t>
            </a:r>
            <a:endParaRPr lang="ru-RU" sz="4400" dirty="0"/>
          </a:p>
        </p:txBody>
      </p:sp>
      <p:sp>
        <p:nvSpPr>
          <p:cNvPr id="13" name="Пятно 2 1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26</a:t>
            </a:r>
            <a:endParaRPr lang="ru-RU" sz="4400" dirty="0"/>
          </a:p>
        </p:txBody>
      </p:sp>
      <p:sp>
        <p:nvSpPr>
          <p:cNvPr id="14" name="Пятно 2 1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25</a:t>
            </a:r>
            <a:endParaRPr lang="ru-RU" sz="4400" dirty="0"/>
          </a:p>
        </p:txBody>
      </p:sp>
      <p:sp>
        <p:nvSpPr>
          <p:cNvPr id="15" name="Пятно 2 1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24</a:t>
            </a:r>
            <a:endParaRPr lang="ru-RU" sz="4400" dirty="0"/>
          </a:p>
        </p:txBody>
      </p:sp>
      <p:sp>
        <p:nvSpPr>
          <p:cNvPr id="16" name="Пятно 2 1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23</a:t>
            </a:r>
            <a:endParaRPr lang="ru-RU" sz="4400" dirty="0"/>
          </a:p>
        </p:txBody>
      </p:sp>
      <p:sp>
        <p:nvSpPr>
          <p:cNvPr id="17" name="Пятно 2 1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22</a:t>
            </a:r>
            <a:endParaRPr lang="ru-RU" sz="4400" dirty="0"/>
          </a:p>
        </p:txBody>
      </p:sp>
      <p:sp>
        <p:nvSpPr>
          <p:cNvPr id="18" name="Пятно 2 1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21</a:t>
            </a:r>
            <a:endParaRPr lang="ru-RU" sz="4400" dirty="0"/>
          </a:p>
        </p:txBody>
      </p:sp>
      <p:sp>
        <p:nvSpPr>
          <p:cNvPr id="19" name="Пятно 2 1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20</a:t>
            </a:r>
            <a:endParaRPr lang="ru-RU" sz="4400" dirty="0"/>
          </a:p>
        </p:txBody>
      </p:sp>
      <p:sp>
        <p:nvSpPr>
          <p:cNvPr id="20" name="Пятно 2 1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19</a:t>
            </a:r>
            <a:endParaRPr lang="ru-RU" sz="4400" dirty="0"/>
          </a:p>
        </p:txBody>
      </p:sp>
      <p:sp>
        <p:nvSpPr>
          <p:cNvPr id="21" name="Пятно 2 2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18</a:t>
            </a:r>
            <a:endParaRPr lang="ru-RU" sz="4400" dirty="0"/>
          </a:p>
        </p:txBody>
      </p:sp>
      <p:sp>
        <p:nvSpPr>
          <p:cNvPr id="22" name="Пятно 2 2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17</a:t>
            </a:r>
            <a:endParaRPr lang="ru-RU" sz="4400" dirty="0"/>
          </a:p>
        </p:txBody>
      </p:sp>
      <p:sp>
        <p:nvSpPr>
          <p:cNvPr id="23" name="Пятно 2 2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16</a:t>
            </a:r>
            <a:endParaRPr lang="ru-RU" sz="4400" dirty="0"/>
          </a:p>
        </p:txBody>
      </p:sp>
      <p:sp>
        <p:nvSpPr>
          <p:cNvPr id="24" name="Пятно 2 2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15</a:t>
            </a:r>
            <a:endParaRPr lang="ru-RU" sz="4400" dirty="0"/>
          </a:p>
        </p:txBody>
      </p:sp>
      <p:sp>
        <p:nvSpPr>
          <p:cNvPr id="25" name="Пятно 2 2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14</a:t>
            </a:r>
            <a:endParaRPr lang="ru-RU" sz="4400" dirty="0"/>
          </a:p>
        </p:txBody>
      </p:sp>
      <p:sp>
        <p:nvSpPr>
          <p:cNvPr id="26" name="Пятно 2 2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13</a:t>
            </a:r>
            <a:endParaRPr lang="ru-RU" sz="4400" dirty="0"/>
          </a:p>
        </p:txBody>
      </p:sp>
      <p:sp>
        <p:nvSpPr>
          <p:cNvPr id="27" name="Пятно 2 2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12</a:t>
            </a:r>
            <a:endParaRPr lang="ru-RU" sz="4400" dirty="0"/>
          </a:p>
        </p:txBody>
      </p:sp>
      <p:sp>
        <p:nvSpPr>
          <p:cNvPr id="28" name="Пятно 2 2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11</a:t>
            </a:r>
            <a:endParaRPr lang="ru-RU" sz="4400" dirty="0"/>
          </a:p>
        </p:txBody>
      </p:sp>
      <p:sp>
        <p:nvSpPr>
          <p:cNvPr id="29" name="Пятно 2 2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10</a:t>
            </a:r>
            <a:endParaRPr lang="ru-RU" sz="4400" dirty="0"/>
          </a:p>
        </p:txBody>
      </p:sp>
      <p:sp>
        <p:nvSpPr>
          <p:cNvPr id="30" name="Пятно 2 2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9</a:t>
            </a:r>
            <a:endParaRPr lang="ru-RU" sz="4400" dirty="0"/>
          </a:p>
        </p:txBody>
      </p:sp>
      <p:sp>
        <p:nvSpPr>
          <p:cNvPr id="31" name="Пятно 2 3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8</a:t>
            </a:r>
            <a:endParaRPr lang="ru-RU" sz="4400" dirty="0"/>
          </a:p>
        </p:txBody>
      </p:sp>
      <p:sp>
        <p:nvSpPr>
          <p:cNvPr id="32" name="Пятно 2 3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7</a:t>
            </a:r>
            <a:endParaRPr lang="ru-RU" sz="4400" dirty="0"/>
          </a:p>
        </p:txBody>
      </p:sp>
      <p:sp>
        <p:nvSpPr>
          <p:cNvPr id="33" name="Пятно 2 3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6</a:t>
            </a:r>
            <a:endParaRPr lang="ru-RU" sz="4400" dirty="0"/>
          </a:p>
        </p:txBody>
      </p:sp>
      <p:sp>
        <p:nvSpPr>
          <p:cNvPr id="34" name="Пятно 2 3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</a:t>
            </a:r>
            <a:endParaRPr lang="ru-RU" sz="4400" dirty="0"/>
          </a:p>
        </p:txBody>
      </p:sp>
      <p:sp>
        <p:nvSpPr>
          <p:cNvPr id="35" name="Пятно 2 3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36" name="Пятно 2 3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37" name="Пятно 2 3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38" name="Пятно 2 3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39" name="Пятно 2 3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b="1" dirty="0" smtClean="0">
                <a:solidFill>
                  <a:srgbClr val="C00000"/>
                </a:solidFill>
              </a:rPr>
              <a:t>Стоп!</a:t>
            </a:r>
            <a:endParaRPr lang="ru-RU" sz="2300" b="1" dirty="0">
              <a:solidFill>
                <a:srgbClr val="C0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14282" y="2774479"/>
            <a:ext cx="621510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Правильный ответ:</a:t>
            </a:r>
            <a:endParaRPr lang="ru-RU" sz="3600" dirty="0" smtClean="0">
              <a:latin typeface="Arial Black" panose="020B0A04020102020204" pitchFamily="34" charset="0"/>
            </a:endParaRPr>
          </a:p>
          <a:p>
            <a:r>
              <a:rPr lang="ru-RU" sz="3600" dirty="0">
                <a:latin typeface="Arial Black" panose="020B0A04020102020204" pitchFamily="34" charset="0"/>
              </a:rPr>
              <a:t>Весенний праздник Вятская свистунья, Свистопляска.</a:t>
            </a:r>
          </a:p>
        </p:txBody>
      </p:sp>
      <p:sp>
        <p:nvSpPr>
          <p:cNvPr id="41" name="Управляющая кнопка: возврат 40">
            <a:hlinkClick r:id="rId2" action="ppaction://hlinksldjump" highlightClick="1"/>
          </p:cNvPr>
          <p:cNvSpPr/>
          <p:nvPr/>
        </p:nvSpPr>
        <p:spPr>
          <a:xfrm>
            <a:off x="8143900" y="6000768"/>
            <a:ext cx="714380" cy="642942"/>
          </a:xfrm>
          <a:prstGeom prst="actionButtonRetur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Управляющая кнопка: настраиваемая 42">
            <a:hlinkClick r:id="" action="ppaction://noaction" highlightClick="1"/>
          </p:cNvPr>
          <p:cNvSpPr/>
          <p:nvPr/>
        </p:nvSpPr>
        <p:spPr>
          <a:xfrm>
            <a:off x="214282" y="285728"/>
            <a:ext cx="5072098" cy="911024"/>
          </a:xfrm>
          <a:prstGeom prst="actionButtonBlank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Вопрос №14 </a:t>
            </a:r>
          </a:p>
          <a:p>
            <a:pPr algn="ctr"/>
            <a:r>
              <a:rPr lang="ru-RU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Дымковские</a:t>
            </a:r>
            <a:endParaRPr lang="ru-RU" sz="32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1026" name="Picture 2" descr="J:\14307_33f6c1677f2625793088a4e1b503bc3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0611" y="4724040"/>
            <a:ext cx="3496067" cy="21149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0"/>
                            </p:stCondLst>
                            <p:childTnLst>
                              <p:par>
                                <p:cTn id="4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500"/>
                            </p:stCondLst>
                            <p:childTnLst>
                              <p:par>
                                <p:cTn id="4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0"/>
                            </p:stCondLst>
                            <p:childTnLst>
                              <p:par>
                                <p:cTn id="5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9500"/>
                            </p:stCondLst>
                            <p:childTnLst>
                              <p:par>
                                <p:cTn id="5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1000"/>
                            </p:stCondLst>
                            <p:childTnLst>
                              <p:par>
                                <p:cTn id="6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2500"/>
                            </p:stCondLst>
                            <p:childTnLst>
                              <p:par>
                                <p:cTn id="6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4000"/>
                            </p:stCondLst>
                            <p:childTnLst>
                              <p:par>
                                <p:cTn id="6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500"/>
                            </p:stCondLst>
                            <p:childTnLst>
                              <p:par>
                                <p:cTn id="7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7000"/>
                            </p:stCondLst>
                            <p:childTnLst>
                              <p:par>
                                <p:cTn id="7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8500"/>
                            </p:stCondLst>
                            <p:childTnLst>
                              <p:par>
                                <p:cTn id="8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0"/>
                            </p:stCondLst>
                            <p:childTnLst>
                              <p:par>
                                <p:cTn id="8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1500"/>
                            </p:stCondLst>
                            <p:childTnLst>
                              <p:par>
                                <p:cTn id="8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3000"/>
                            </p:stCondLst>
                            <p:childTnLst>
                              <p:par>
                                <p:cTn id="9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4500"/>
                            </p:stCondLst>
                            <p:childTnLst>
                              <p:par>
                                <p:cTn id="9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6000"/>
                            </p:stCondLst>
                            <p:childTnLst>
                              <p:par>
                                <p:cTn id="10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7500"/>
                            </p:stCondLst>
                            <p:childTnLst>
                              <p:par>
                                <p:cTn id="10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9000"/>
                            </p:stCondLst>
                            <p:childTnLst>
                              <p:par>
                                <p:cTn id="10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0500"/>
                            </p:stCondLst>
                            <p:childTnLst>
                              <p:par>
                                <p:cTn id="1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2000"/>
                            </p:stCondLst>
                            <p:childTnLst>
                              <p:par>
                                <p:cTn id="1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3500"/>
                            </p:stCondLst>
                            <p:childTnLst>
                              <p:par>
                                <p:cTn id="1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4282" y="1285860"/>
            <a:ext cx="80010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Где зарождались центры глиняного промысла?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7" name="Пятно 2 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30</a:t>
            </a:r>
            <a:endParaRPr lang="ru-RU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7786678" y="3214686"/>
            <a:ext cx="1143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Время!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Пятно 2 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29</a:t>
            </a:r>
            <a:endParaRPr lang="ru-RU" sz="4400" dirty="0"/>
          </a:p>
        </p:txBody>
      </p:sp>
      <p:sp>
        <p:nvSpPr>
          <p:cNvPr id="11" name="Пятно 2 1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28</a:t>
            </a:r>
            <a:endParaRPr lang="ru-RU" sz="4400" dirty="0"/>
          </a:p>
        </p:txBody>
      </p:sp>
      <p:sp>
        <p:nvSpPr>
          <p:cNvPr id="12" name="Пятно 2 1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27</a:t>
            </a:r>
            <a:endParaRPr lang="ru-RU" sz="4400" dirty="0"/>
          </a:p>
        </p:txBody>
      </p:sp>
      <p:sp>
        <p:nvSpPr>
          <p:cNvPr id="13" name="Пятно 2 1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26</a:t>
            </a:r>
            <a:endParaRPr lang="ru-RU" sz="4400" dirty="0"/>
          </a:p>
        </p:txBody>
      </p:sp>
      <p:sp>
        <p:nvSpPr>
          <p:cNvPr id="14" name="Пятно 2 1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25</a:t>
            </a:r>
            <a:endParaRPr lang="ru-RU" sz="4400" dirty="0"/>
          </a:p>
        </p:txBody>
      </p:sp>
      <p:sp>
        <p:nvSpPr>
          <p:cNvPr id="15" name="Пятно 2 1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24</a:t>
            </a:r>
            <a:endParaRPr lang="ru-RU" sz="4400" dirty="0"/>
          </a:p>
        </p:txBody>
      </p:sp>
      <p:sp>
        <p:nvSpPr>
          <p:cNvPr id="16" name="Пятно 2 1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23</a:t>
            </a:r>
            <a:endParaRPr lang="ru-RU" sz="4400" dirty="0"/>
          </a:p>
        </p:txBody>
      </p:sp>
      <p:sp>
        <p:nvSpPr>
          <p:cNvPr id="17" name="Пятно 2 1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22</a:t>
            </a:r>
            <a:endParaRPr lang="ru-RU" sz="4400" dirty="0"/>
          </a:p>
        </p:txBody>
      </p:sp>
      <p:sp>
        <p:nvSpPr>
          <p:cNvPr id="18" name="Пятно 2 1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21</a:t>
            </a:r>
            <a:endParaRPr lang="ru-RU" sz="4400" dirty="0"/>
          </a:p>
        </p:txBody>
      </p:sp>
      <p:sp>
        <p:nvSpPr>
          <p:cNvPr id="19" name="Пятно 2 1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20</a:t>
            </a:r>
            <a:endParaRPr lang="ru-RU" sz="4400" dirty="0"/>
          </a:p>
        </p:txBody>
      </p:sp>
      <p:sp>
        <p:nvSpPr>
          <p:cNvPr id="20" name="Пятно 2 1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19</a:t>
            </a:r>
            <a:endParaRPr lang="ru-RU" sz="4400" dirty="0"/>
          </a:p>
        </p:txBody>
      </p:sp>
      <p:sp>
        <p:nvSpPr>
          <p:cNvPr id="21" name="Пятно 2 2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18</a:t>
            </a:r>
            <a:endParaRPr lang="ru-RU" sz="4400" dirty="0"/>
          </a:p>
        </p:txBody>
      </p:sp>
      <p:sp>
        <p:nvSpPr>
          <p:cNvPr id="22" name="Пятно 2 2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17</a:t>
            </a:r>
            <a:endParaRPr lang="ru-RU" sz="4400" dirty="0"/>
          </a:p>
        </p:txBody>
      </p:sp>
      <p:sp>
        <p:nvSpPr>
          <p:cNvPr id="23" name="Пятно 2 2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16</a:t>
            </a:r>
            <a:endParaRPr lang="ru-RU" sz="4400" dirty="0"/>
          </a:p>
        </p:txBody>
      </p:sp>
      <p:sp>
        <p:nvSpPr>
          <p:cNvPr id="24" name="Пятно 2 2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15</a:t>
            </a:r>
            <a:endParaRPr lang="ru-RU" sz="4400" dirty="0"/>
          </a:p>
        </p:txBody>
      </p:sp>
      <p:sp>
        <p:nvSpPr>
          <p:cNvPr id="25" name="Пятно 2 2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14</a:t>
            </a:r>
            <a:endParaRPr lang="ru-RU" sz="4400" dirty="0"/>
          </a:p>
        </p:txBody>
      </p:sp>
      <p:sp>
        <p:nvSpPr>
          <p:cNvPr id="26" name="Пятно 2 2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13</a:t>
            </a:r>
            <a:endParaRPr lang="ru-RU" sz="4400" dirty="0"/>
          </a:p>
        </p:txBody>
      </p:sp>
      <p:sp>
        <p:nvSpPr>
          <p:cNvPr id="27" name="Пятно 2 2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12</a:t>
            </a:r>
            <a:endParaRPr lang="ru-RU" sz="4400" dirty="0"/>
          </a:p>
        </p:txBody>
      </p:sp>
      <p:sp>
        <p:nvSpPr>
          <p:cNvPr id="28" name="Пятно 2 2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11</a:t>
            </a:r>
            <a:endParaRPr lang="ru-RU" sz="4400" dirty="0"/>
          </a:p>
        </p:txBody>
      </p:sp>
      <p:sp>
        <p:nvSpPr>
          <p:cNvPr id="29" name="Пятно 2 2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10</a:t>
            </a:r>
            <a:endParaRPr lang="ru-RU" sz="4400" dirty="0"/>
          </a:p>
        </p:txBody>
      </p:sp>
      <p:sp>
        <p:nvSpPr>
          <p:cNvPr id="30" name="Пятно 2 2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9</a:t>
            </a:r>
            <a:endParaRPr lang="ru-RU" sz="4400" dirty="0"/>
          </a:p>
        </p:txBody>
      </p:sp>
      <p:sp>
        <p:nvSpPr>
          <p:cNvPr id="31" name="Пятно 2 3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8</a:t>
            </a:r>
            <a:endParaRPr lang="ru-RU" sz="4400" dirty="0"/>
          </a:p>
        </p:txBody>
      </p:sp>
      <p:sp>
        <p:nvSpPr>
          <p:cNvPr id="32" name="Пятно 2 3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7</a:t>
            </a:r>
            <a:endParaRPr lang="ru-RU" sz="4400" dirty="0"/>
          </a:p>
        </p:txBody>
      </p:sp>
      <p:sp>
        <p:nvSpPr>
          <p:cNvPr id="33" name="Пятно 2 3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6</a:t>
            </a:r>
            <a:endParaRPr lang="ru-RU" sz="4400" dirty="0"/>
          </a:p>
        </p:txBody>
      </p:sp>
      <p:sp>
        <p:nvSpPr>
          <p:cNvPr id="34" name="Пятно 2 3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</a:t>
            </a:r>
            <a:endParaRPr lang="ru-RU" sz="4400" dirty="0"/>
          </a:p>
        </p:txBody>
      </p:sp>
      <p:sp>
        <p:nvSpPr>
          <p:cNvPr id="35" name="Пятно 2 3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36" name="Пятно 2 3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37" name="Пятно 2 3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38" name="Пятно 2 3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39" name="Пятно 2 3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b="1" dirty="0" smtClean="0">
                <a:solidFill>
                  <a:srgbClr val="C00000"/>
                </a:solidFill>
              </a:rPr>
              <a:t>Стоп!</a:t>
            </a:r>
            <a:endParaRPr lang="ru-RU" sz="2300" b="1" dirty="0">
              <a:solidFill>
                <a:srgbClr val="C0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85720" y="1997334"/>
            <a:ext cx="621510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Правильный ответ:</a:t>
            </a:r>
          </a:p>
          <a:p>
            <a:endParaRPr lang="ru-RU" sz="3600" dirty="0" smtClean="0">
              <a:latin typeface="Arial Black" panose="020B0A04020102020204" pitchFamily="34" charset="0"/>
            </a:endParaRPr>
          </a:p>
          <a:p>
            <a:r>
              <a:rPr lang="ru-RU" sz="3600" dirty="0">
                <a:latin typeface="Arial Black" panose="020B0A04020102020204" pitchFamily="34" charset="0"/>
              </a:rPr>
              <a:t>Центры народных промыслов зарождались там, где находили хорошую глину</a:t>
            </a:r>
          </a:p>
        </p:txBody>
      </p:sp>
      <p:sp>
        <p:nvSpPr>
          <p:cNvPr id="41" name="Управляющая кнопка: возврат 40">
            <a:hlinkClick r:id="rId2" action="ppaction://hlinksldjump" highlightClick="1"/>
          </p:cNvPr>
          <p:cNvSpPr/>
          <p:nvPr/>
        </p:nvSpPr>
        <p:spPr>
          <a:xfrm>
            <a:off x="8143900" y="6000768"/>
            <a:ext cx="714380" cy="642942"/>
          </a:xfrm>
          <a:prstGeom prst="actionButtonRetur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Управляющая кнопка: настраиваемая 42">
            <a:hlinkClick r:id="" action="ppaction://noaction" highlightClick="1"/>
          </p:cNvPr>
          <p:cNvSpPr/>
          <p:nvPr/>
        </p:nvSpPr>
        <p:spPr>
          <a:xfrm>
            <a:off x="214282" y="285728"/>
            <a:ext cx="5072098" cy="1000132"/>
          </a:xfrm>
          <a:prstGeom prst="actionButtonBlank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Вопрос №18 Дымковские</a:t>
            </a:r>
            <a:endParaRPr lang="ru-RU" sz="32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976229" y="3704548"/>
            <a:ext cx="2846690" cy="2196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0"/>
                            </p:stCondLst>
                            <p:childTnLst>
                              <p:par>
                                <p:cTn id="4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500"/>
                            </p:stCondLst>
                            <p:childTnLst>
                              <p:par>
                                <p:cTn id="4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0"/>
                            </p:stCondLst>
                            <p:childTnLst>
                              <p:par>
                                <p:cTn id="5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9500"/>
                            </p:stCondLst>
                            <p:childTnLst>
                              <p:par>
                                <p:cTn id="5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1000"/>
                            </p:stCondLst>
                            <p:childTnLst>
                              <p:par>
                                <p:cTn id="6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2500"/>
                            </p:stCondLst>
                            <p:childTnLst>
                              <p:par>
                                <p:cTn id="6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4000"/>
                            </p:stCondLst>
                            <p:childTnLst>
                              <p:par>
                                <p:cTn id="6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500"/>
                            </p:stCondLst>
                            <p:childTnLst>
                              <p:par>
                                <p:cTn id="7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7000"/>
                            </p:stCondLst>
                            <p:childTnLst>
                              <p:par>
                                <p:cTn id="7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8500"/>
                            </p:stCondLst>
                            <p:childTnLst>
                              <p:par>
                                <p:cTn id="8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0"/>
                            </p:stCondLst>
                            <p:childTnLst>
                              <p:par>
                                <p:cTn id="8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1500"/>
                            </p:stCondLst>
                            <p:childTnLst>
                              <p:par>
                                <p:cTn id="8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3000"/>
                            </p:stCondLst>
                            <p:childTnLst>
                              <p:par>
                                <p:cTn id="9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4500"/>
                            </p:stCondLst>
                            <p:childTnLst>
                              <p:par>
                                <p:cTn id="9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6000"/>
                            </p:stCondLst>
                            <p:childTnLst>
                              <p:par>
                                <p:cTn id="10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7500"/>
                            </p:stCondLst>
                            <p:childTnLst>
                              <p:par>
                                <p:cTn id="10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9000"/>
                            </p:stCondLst>
                            <p:childTnLst>
                              <p:par>
                                <p:cTn id="10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0500"/>
                            </p:stCondLst>
                            <p:childTnLst>
                              <p:par>
                                <p:cTn id="1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2000"/>
                            </p:stCondLst>
                            <p:childTnLst>
                              <p:par>
                                <p:cTn id="1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3500"/>
                            </p:stCondLst>
                            <p:childTnLst>
                              <p:par>
                                <p:cTn id="1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36329" y="1523186"/>
            <a:ext cx="80010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Какими красками расписывают дымковские игрушки?</a:t>
            </a:r>
          </a:p>
        </p:txBody>
      </p:sp>
      <p:sp>
        <p:nvSpPr>
          <p:cNvPr id="7" name="Пятно 2 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30</a:t>
            </a:r>
            <a:endParaRPr lang="ru-RU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7786678" y="3214686"/>
            <a:ext cx="1143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Время!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Пятно 2 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29</a:t>
            </a:r>
            <a:endParaRPr lang="ru-RU" sz="4400" dirty="0"/>
          </a:p>
        </p:txBody>
      </p:sp>
      <p:sp>
        <p:nvSpPr>
          <p:cNvPr id="11" name="Пятно 2 1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28</a:t>
            </a:r>
            <a:endParaRPr lang="ru-RU" sz="4400" dirty="0"/>
          </a:p>
        </p:txBody>
      </p:sp>
      <p:sp>
        <p:nvSpPr>
          <p:cNvPr id="12" name="Пятно 2 1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27</a:t>
            </a:r>
            <a:endParaRPr lang="ru-RU" sz="4400" dirty="0"/>
          </a:p>
        </p:txBody>
      </p:sp>
      <p:sp>
        <p:nvSpPr>
          <p:cNvPr id="13" name="Пятно 2 1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26</a:t>
            </a:r>
            <a:endParaRPr lang="ru-RU" sz="4400" dirty="0"/>
          </a:p>
        </p:txBody>
      </p:sp>
      <p:sp>
        <p:nvSpPr>
          <p:cNvPr id="14" name="Пятно 2 1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25</a:t>
            </a:r>
            <a:endParaRPr lang="ru-RU" sz="4400" dirty="0"/>
          </a:p>
        </p:txBody>
      </p:sp>
      <p:sp>
        <p:nvSpPr>
          <p:cNvPr id="15" name="Пятно 2 1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24</a:t>
            </a:r>
            <a:endParaRPr lang="ru-RU" sz="4400" dirty="0"/>
          </a:p>
        </p:txBody>
      </p:sp>
      <p:sp>
        <p:nvSpPr>
          <p:cNvPr id="16" name="Пятно 2 1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23</a:t>
            </a:r>
            <a:endParaRPr lang="ru-RU" sz="4400" dirty="0"/>
          </a:p>
        </p:txBody>
      </p:sp>
      <p:sp>
        <p:nvSpPr>
          <p:cNvPr id="17" name="Пятно 2 1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22</a:t>
            </a:r>
            <a:endParaRPr lang="ru-RU" sz="4400" dirty="0"/>
          </a:p>
        </p:txBody>
      </p:sp>
      <p:sp>
        <p:nvSpPr>
          <p:cNvPr id="18" name="Пятно 2 1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21</a:t>
            </a:r>
            <a:endParaRPr lang="ru-RU" sz="4400" dirty="0"/>
          </a:p>
        </p:txBody>
      </p:sp>
      <p:sp>
        <p:nvSpPr>
          <p:cNvPr id="19" name="Пятно 2 1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20</a:t>
            </a:r>
            <a:endParaRPr lang="ru-RU" sz="4400" dirty="0"/>
          </a:p>
        </p:txBody>
      </p:sp>
      <p:sp>
        <p:nvSpPr>
          <p:cNvPr id="20" name="Пятно 2 1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19</a:t>
            </a:r>
            <a:endParaRPr lang="ru-RU" sz="4400" dirty="0"/>
          </a:p>
        </p:txBody>
      </p:sp>
      <p:sp>
        <p:nvSpPr>
          <p:cNvPr id="21" name="Пятно 2 2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18</a:t>
            </a:r>
            <a:endParaRPr lang="ru-RU" sz="4400" dirty="0"/>
          </a:p>
        </p:txBody>
      </p:sp>
      <p:sp>
        <p:nvSpPr>
          <p:cNvPr id="22" name="Пятно 2 2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17</a:t>
            </a:r>
            <a:endParaRPr lang="ru-RU" sz="4400" dirty="0"/>
          </a:p>
        </p:txBody>
      </p:sp>
      <p:sp>
        <p:nvSpPr>
          <p:cNvPr id="23" name="Пятно 2 2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16</a:t>
            </a:r>
            <a:endParaRPr lang="ru-RU" sz="4400" dirty="0"/>
          </a:p>
        </p:txBody>
      </p:sp>
      <p:sp>
        <p:nvSpPr>
          <p:cNvPr id="24" name="Пятно 2 2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15</a:t>
            </a:r>
            <a:endParaRPr lang="ru-RU" sz="4400" dirty="0"/>
          </a:p>
        </p:txBody>
      </p:sp>
      <p:sp>
        <p:nvSpPr>
          <p:cNvPr id="25" name="Пятно 2 2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14</a:t>
            </a:r>
            <a:endParaRPr lang="ru-RU" sz="4400" dirty="0"/>
          </a:p>
        </p:txBody>
      </p:sp>
      <p:sp>
        <p:nvSpPr>
          <p:cNvPr id="26" name="Пятно 2 2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13</a:t>
            </a:r>
            <a:endParaRPr lang="ru-RU" sz="4400" dirty="0"/>
          </a:p>
        </p:txBody>
      </p:sp>
      <p:sp>
        <p:nvSpPr>
          <p:cNvPr id="27" name="Пятно 2 2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12</a:t>
            </a:r>
            <a:endParaRPr lang="ru-RU" sz="4400" dirty="0"/>
          </a:p>
        </p:txBody>
      </p:sp>
      <p:sp>
        <p:nvSpPr>
          <p:cNvPr id="28" name="Пятно 2 2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11</a:t>
            </a:r>
            <a:endParaRPr lang="ru-RU" sz="4400" dirty="0"/>
          </a:p>
        </p:txBody>
      </p:sp>
      <p:sp>
        <p:nvSpPr>
          <p:cNvPr id="29" name="Пятно 2 2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10</a:t>
            </a:r>
            <a:endParaRPr lang="ru-RU" sz="4400" dirty="0"/>
          </a:p>
        </p:txBody>
      </p:sp>
      <p:sp>
        <p:nvSpPr>
          <p:cNvPr id="30" name="Пятно 2 2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9</a:t>
            </a:r>
            <a:endParaRPr lang="ru-RU" sz="4400" dirty="0"/>
          </a:p>
        </p:txBody>
      </p:sp>
      <p:sp>
        <p:nvSpPr>
          <p:cNvPr id="31" name="Пятно 2 3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8</a:t>
            </a:r>
            <a:endParaRPr lang="ru-RU" sz="4400" dirty="0"/>
          </a:p>
        </p:txBody>
      </p:sp>
      <p:sp>
        <p:nvSpPr>
          <p:cNvPr id="32" name="Пятно 2 3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7</a:t>
            </a:r>
            <a:endParaRPr lang="ru-RU" sz="4400" dirty="0"/>
          </a:p>
        </p:txBody>
      </p:sp>
      <p:sp>
        <p:nvSpPr>
          <p:cNvPr id="33" name="Пятно 2 3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6</a:t>
            </a:r>
            <a:endParaRPr lang="ru-RU" sz="4400" dirty="0"/>
          </a:p>
        </p:txBody>
      </p:sp>
      <p:sp>
        <p:nvSpPr>
          <p:cNvPr id="34" name="Пятно 2 3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</a:t>
            </a:r>
            <a:endParaRPr lang="ru-RU" sz="4400" dirty="0"/>
          </a:p>
        </p:txBody>
      </p:sp>
      <p:sp>
        <p:nvSpPr>
          <p:cNvPr id="35" name="Пятно 2 3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36" name="Пятно 2 3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37" name="Пятно 2 3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38" name="Пятно 2 3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39" name="Пятно 2 3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b="1" dirty="0" smtClean="0">
                <a:solidFill>
                  <a:srgbClr val="C00000"/>
                </a:solidFill>
              </a:rPr>
              <a:t>Стоп!</a:t>
            </a:r>
            <a:endParaRPr lang="ru-RU" sz="2300" b="1" dirty="0">
              <a:solidFill>
                <a:srgbClr val="C0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0" y="2659698"/>
            <a:ext cx="7416824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Правильный ответ:</a:t>
            </a:r>
            <a:endParaRPr lang="ru-RU" sz="3600" dirty="0" smtClean="0">
              <a:latin typeface="Arial Black" panose="020B0A04020102020204" pitchFamily="34" charset="0"/>
            </a:endParaRPr>
          </a:p>
          <a:p>
            <a:r>
              <a:rPr lang="ru-RU" sz="2800" dirty="0">
                <a:latin typeface="Arial Black" panose="020B0A04020102020204" pitchFamily="34" charset="0"/>
              </a:rPr>
              <a:t>Раньше мастерицы сухие анилиновые краски растирали на яйце, разведённом уксусом или перекисшим квасом. В настоящее время гуашевые краски разводят на яйце или используют </a:t>
            </a:r>
            <a:r>
              <a:rPr lang="ru-RU" sz="2800" dirty="0" smtClean="0">
                <a:latin typeface="Arial Black" panose="020B0A04020102020204" pitchFamily="34" charset="0"/>
              </a:rPr>
              <a:t>темперные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sp>
        <p:nvSpPr>
          <p:cNvPr id="41" name="Управляющая кнопка: возврат 40">
            <a:hlinkClick r:id="rId2" action="ppaction://hlinksldjump" highlightClick="1"/>
          </p:cNvPr>
          <p:cNvSpPr/>
          <p:nvPr/>
        </p:nvSpPr>
        <p:spPr>
          <a:xfrm>
            <a:off x="8143900" y="6000768"/>
            <a:ext cx="714380" cy="642942"/>
          </a:xfrm>
          <a:prstGeom prst="actionButtonRetur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Управляющая кнопка: настраиваемая 42">
            <a:hlinkClick r:id="" action="ppaction://noaction" highlightClick="1"/>
          </p:cNvPr>
          <p:cNvSpPr/>
          <p:nvPr/>
        </p:nvSpPr>
        <p:spPr>
          <a:xfrm>
            <a:off x="206716" y="285728"/>
            <a:ext cx="5149806" cy="1000132"/>
          </a:xfrm>
          <a:prstGeom prst="actionButtonBlank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Вопрос №22 Дымковские</a:t>
            </a:r>
            <a:endParaRPr lang="ru-RU" sz="32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42" name="Picture 3" descr="C:\Users\Владелец\Pictures\Новая папка\дымковская игрушка\A7854V3CATR0FH8CAFR5M4ZCAFR8NUMCAJ9BXV0CA3VN1KPCA9F4MO6CAO47FS7CAJJYB8PCAGNUY4LCAJU8QJFCA664FJXCA3UT8PKCAZQ4N9UCAD0EXNMCAC4KO1RCA4U44Q9CAALR45RCAOVHPE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1674" y="4005064"/>
            <a:ext cx="1995704" cy="19957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0"/>
                            </p:stCondLst>
                            <p:childTnLst>
                              <p:par>
                                <p:cTn id="4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500"/>
                            </p:stCondLst>
                            <p:childTnLst>
                              <p:par>
                                <p:cTn id="4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0"/>
                            </p:stCondLst>
                            <p:childTnLst>
                              <p:par>
                                <p:cTn id="5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9500"/>
                            </p:stCondLst>
                            <p:childTnLst>
                              <p:par>
                                <p:cTn id="5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1000"/>
                            </p:stCondLst>
                            <p:childTnLst>
                              <p:par>
                                <p:cTn id="6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2500"/>
                            </p:stCondLst>
                            <p:childTnLst>
                              <p:par>
                                <p:cTn id="6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4000"/>
                            </p:stCondLst>
                            <p:childTnLst>
                              <p:par>
                                <p:cTn id="6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500"/>
                            </p:stCondLst>
                            <p:childTnLst>
                              <p:par>
                                <p:cTn id="7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7000"/>
                            </p:stCondLst>
                            <p:childTnLst>
                              <p:par>
                                <p:cTn id="7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8500"/>
                            </p:stCondLst>
                            <p:childTnLst>
                              <p:par>
                                <p:cTn id="8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0"/>
                            </p:stCondLst>
                            <p:childTnLst>
                              <p:par>
                                <p:cTn id="8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1500"/>
                            </p:stCondLst>
                            <p:childTnLst>
                              <p:par>
                                <p:cTn id="8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3000"/>
                            </p:stCondLst>
                            <p:childTnLst>
                              <p:par>
                                <p:cTn id="9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4500"/>
                            </p:stCondLst>
                            <p:childTnLst>
                              <p:par>
                                <p:cTn id="9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6000"/>
                            </p:stCondLst>
                            <p:childTnLst>
                              <p:par>
                                <p:cTn id="10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7500"/>
                            </p:stCondLst>
                            <p:childTnLst>
                              <p:par>
                                <p:cTn id="10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9000"/>
                            </p:stCondLst>
                            <p:childTnLst>
                              <p:par>
                                <p:cTn id="10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0500"/>
                            </p:stCondLst>
                            <p:childTnLst>
                              <p:par>
                                <p:cTn id="1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2000"/>
                            </p:stCondLst>
                            <p:childTnLst>
                              <p:par>
                                <p:cTn id="1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3500"/>
                            </p:stCondLst>
                            <p:childTnLst>
                              <p:par>
                                <p:cTn id="1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4282" y="1285860"/>
            <a:ext cx="80010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Чем отличается наряд няньки и водоноски от наряда барыни?</a:t>
            </a:r>
          </a:p>
        </p:txBody>
      </p:sp>
      <p:sp>
        <p:nvSpPr>
          <p:cNvPr id="7" name="Пятно 2 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30</a:t>
            </a:r>
            <a:endParaRPr lang="ru-RU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7786678" y="3214686"/>
            <a:ext cx="1143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Время!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Пятно 2 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29</a:t>
            </a:r>
            <a:endParaRPr lang="ru-RU" sz="4400" dirty="0"/>
          </a:p>
        </p:txBody>
      </p:sp>
      <p:sp>
        <p:nvSpPr>
          <p:cNvPr id="11" name="Пятно 2 1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28</a:t>
            </a:r>
            <a:endParaRPr lang="ru-RU" sz="4400" dirty="0"/>
          </a:p>
        </p:txBody>
      </p:sp>
      <p:sp>
        <p:nvSpPr>
          <p:cNvPr id="12" name="Пятно 2 1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27</a:t>
            </a:r>
            <a:endParaRPr lang="ru-RU" sz="4400" dirty="0"/>
          </a:p>
        </p:txBody>
      </p:sp>
      <p:sp>
        <p:nvSpPr>
          <p:cNvPr id="13" name="Пятно 2 1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26</a:t>
            </a:r>
            <a:endParaRPr lang="ru-RU" sz="4400" dirty="0"/>
          </a:p>
        </p:txBody>
      </p:sp>
      <p:sp>
        <p:nvSpPr>
          <p:cNvPr id="14" name="Пятно 2 1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25</a:t>
            </a:r>
            <a:endParaRPr lang="ru-RU" sz="4400" dirty="0"/>
          </a:p>
        </p:txBody>
      </p:sp>
      <p:sp>
        <p:nvSpPr>
          <p:cNvPr id="15" name="Пятно 2 1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24</a:t>
            </a:r>
            <a:endParaRPr lang="ru-RU" sz="4400" dirty="0"/>
          </a:p>
        </p:txBody>
      </p:sp>
      <p:sp>
        <p:nvSpPr>
          <p:cNvPr id="16" name="Пятно 2 1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23</a:t>
            </a:r>
            <a:endParaRPr lang="ru-RU" sz="4400" dirty="0"/>
          </a:p>
        </p:txBody>
      </p:sp>
      <p:sp>
        <p:nvSpPr>
          <p:cNvPr id="17" name="Пятно 2 1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22</a:t>
            </a:r>
            <a:endParaRPr lang="ru-RU" sz="4400" dirty="0"/>
          </a:p>
        </p:txBody>
      </p:sp>
      <p:sp>
        <p:nvSpPr>
          <p:cNvPr id="18" name="Пятно 2 1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21</a:t>
            </a:r>
            <a:endParaRPr lang="ru-RU" sz="4400" dirty="0"/>
          </a:p>
        </p:txBody>
      </p:sp>
      <p:sp>
        <p:nvSpPr>
          <p:cNvPr id="19" name="Пятно 2 1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20</a:t>
            </a:r>
            <a:endParaRPr lang="ru-RU" sz="4400" dirty="0"/>
          </a:p>
        </p:txBody>
      </p:sp>
      <p:sp>
        <p:nvSpPr>
          <p:cNvPr id="20" name="Пятно 2 1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19</a:t>
            </a:r>
            <a:endParaRPr lang="ru-RU" sz="4400" dirty="0"/>
          </a:p>
        </p:txBody>
      </p:sp>
      <p:sp>
        <p:nvSpPr>
          <p:cNvPr id="21" name="Пятно 2 2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18</a:t>
            </a:r>
            <a:endParaRPr lang="ru-RU" sz="4400" dirty="0"/>
          </a:p>
        </p:txBody>
      </p:sp>
      <p:sp>
        <p:nvSpPr>
          <p:cNvPr id="22" name="Пятно 2 2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17</a:t>
            </a:r>
            <a:endParaRPr lang="ru-RU" sz="4400" dirty="0"/>
          </a:p>
        </p:txBody>
      </p:sp>
      <p:sp>
        <p:nvSpPr>
          <p:cNvPr id="23" name="Пятно 2 2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16</a:t>
            </a:r>
            <a:endParaRPr lang="ru-RU" sz="4400" dirty="0"/>
          </a:p>
        </p:txBody>
      </p:sp>
      <p:sp>
        <p:nvSpPr>
          <p:cNvPr id="24" name="Пятно 2 2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15</a:t>
            </a:r>
            <a:endParaRPr lang="ru-RU" sz="4400" dirty="0"/>
          </a:p>
        </p:txBody>
      </p:sp>
      <p:sp>
        <p:nvSpPr>
          <p:cNvPr id="25" name="Пятно 2 2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14</a:t>
            </a:r>
            <a:endParaRPr lang="ru-RU" sz="4400" dirty="0"/>
          </a:p>
        </p:txBody>
      </p:sp>
      <p:sp>
        <p:nvSpPr>
          <p:cNvPr id="26" name="Пятно 2 2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13</a:t>
            </a:r>
            <a:endParaRPr lang="ru-RU" sz="4400" dirty="0"/>
          </a:p>
        </p:txBody>
      </p:sp>
      <p:sp>
        <p:nvSpPr>
          <p:cNvPr id="27" name="Пятно 2 2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12</a:t>
            </a:r>
            <a:endParaRPr lang="ru-RU" sz="4400" dirty="0"/>
          </a:p>
        </p:txBody>
      </p:sp>
      <p:sp>
        <p:nvSpPr>
          <p:cNvPr id="28" name="Пятно 2 2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11</a:t>
            </a:r>
            <a:endParaRPr lang="ru-RU" sz="4400" dirty="0"/>
          </a:p>
        </p:txBody>
      </p:sp>
      <p:sp>
        <p:nvSpPr>
          <p:cNvPr id="29" name="Пятно 2 2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10</a:t>
            </a:r>
            <a:endParaRPr lang="ru-RU" sz="4400" dirty="0"/>
          </a:p>
        </p:txBody>
      </p:sp>
      <p:sp>
        <p:nvSpPr>
          <p:cNvPr id="30" name="Пятно 2 2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9</a:t>
            </a:r>
            <a:endParaRPr lang="ru-RU" sz="4400" dirty="0"/>
          </a:p>
        </p:txBody>
      </p:sp>
      <p:sp>
        <p:nvSpPr>
          <p:cNvPr id="31" name="Пятно 2 3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8</a:t>
            </a:r>
            <a:endParaRPr lang="ru-RU" sz="4400" dirty="0"/>
          </a:p>
        </p:txBody>
      </p:sp>
      <p:sp>
        <p:nvSpPr>
          <p:cNvPr id="32" name="Пятно 2 3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7</a:t>
            </a:r>
            <a:endParaRPr lang="ru-RU" sz="4400" dirty="0"/>
          </a:p>
        </p:txBody>
      </p:sp>
      <p:sp>
        <p:nvSpPr>
          <p:cNvPr id="33" name="Пятно 2 3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6</a:t>
            </a:r>
            <a:endParaRPr lang="ru-RU" sz="4400" dirty="0"/>
          </a:p>
        </p:txBody>
      </p:sp>
      <p:sp>
        <p:nvSpPr>
          <p:cNvPr id="34" name="Пятно 2 3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</a:t>
            </a:r>
            <a:endParaRPr lang="ru-RU" sz="4400" dirty="0"/>
          </a:p>
        </p:txBody>
      </p:sp>
      <p:sp>
        <p:nvSpPr>
          <p:cNvPr id="35" name="Пятно 2 3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36" name="Пятно 2 3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37" name="Пятно 2 3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38" name="Пятно 2 3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39" name="Пятно 2 3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b="1" dirty="0" smtClean="0">
                <a:solidFill>
                  <a:srgbClr val="C00000"/>
                </a:solidFill>
              </a:rPr>
              <a:t>Стоп!</a:t>
            </a:r>
            <a:endParaRPr lang="ru-RU" sz="2300" b="1" dirty="0">
              <a:solidFill>
                <a:srgbClr val="C0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07504" y="2132856"/>
            <a:ext cx="6624736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Правильный ответ:</a:t>
            </a:r>
            <a:endParaRPr lang="ru-RU" sz="3600" dirty="0" smtClean="0">
              <a:latin typeface="Arial Black" panose="020B0A04020102020204" pitchFamily="34" charset="0"/>
            </a:endParaRPr>
          </a:p>
          <a:p>
            <a:r>
              <a:rPr lang="ru-RU" sz="2800" dirty="0">
                <a:latin typeface="Arial Black" panose="020B0A04020102020204" pitchFamily="34" charset="0"/>
              </a:rPr>
              <a:t>У няньки и водоноски на голове кокошник, а у барыни – шляпа. У няньки и водоноски поверх юбки, одет фартук с оборками, чтобы не замарать юбку, а у барыни юбка с оборками.</a:t>
            </a:r>
          </a:p>
        </p:txBody>
      </p:sp>
      <p:sp>
        <p:nvSpPr>
          <p:cNvPr id="41" name="Управляющая кнопка: возврат 40">
            <a:hlinkClick r:id="rId2" action="ppaction://hlinksldjump" highlightClick="1"/>
          </p:cNvPr>
          <p:cNvSpPr/>
          <p:nvPr/>
        </p:nvSpPr>
        <p:spPr>
          <a:xfrm>
            <a:off x="8143900" y="6000768"/>
            <a:ext cx="714380" cy="642942"/>
          </a:xfrm>
          <a:prstGeom prst="actionButtonRetur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Управляющая кнопка: настраиваемая 42">
            <a:hlinkClick r:id="" action="ppaction://noaction" highlightClick="1"/>
          </p:cNvPr>
          <p:cNvSpPr/>
          <p:nvPr/>
        </p:nvSpPr>
        <p:spPr>
          <a:xfrm>
            <a:off x="214282" y="285728"/>
            <a:ext cx="5149806" cy="839016"/>
          </a:xfrm>
          <a:prstGeom prst="actionButtonBlank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Вопрос №26 Дымковские</a:t>
            </a:r>
            <a:endParaRPr lang="ru-RU" sz="32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1026" name="Picture 2" descr="F:\14307_cb522cff64c3f9ada60212310b5658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008" y="5256004"/>
            <a:ext cx="3298848" cy="16019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0"/>
                            </p:stCondLst>
                            <p:childTnLst>
                              <p:par>
                                <p:cTn id="4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500"/>
                            </p:stCondLst>
                            <p:childTnLst>
                              <p:par>
                                <p:cTn id="4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0"/>
                            </p:stCondLst>
                            <p:childTnLst>
                              <p:par>
                                <p:cTn id="5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9500"/>
                            </p:stCondLst>
                            <p:childTnLst>
                              <p:par>
                                <p:cTn id="5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1000"/>
                            </p:stCondLst>
                            <p:childTnLst>
                              <p:par>
                                <p:cTn id="6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2500"/>
                            </p:stCondLst>
                            <p:childTnLst>
                              <p:par>
                                <p:cTn id="6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4000"/>
                            </p:stCondLst>
                            <p:childTnLst>
                              <p:par>
                                <p:cTn id="6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500"/>
                            </p:stCondLst>
                            <p:childTnLst>
                              <p:par>
                                <p:cTn id="7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7000"/>
                            </p:stCondLst>
                            <p:childTnLst>
                              <p:par>
                                <p:cTn id="7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8500"/>
                            </p:stCondLst>
                            <p:childTnLst>
                              <p:par>
                                <p:cTn id="8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0"/>
                            </p:stCondLst>
                            <p:childTnLst>
                              <p:par>
                                <p:cTn id="8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1500"/>
                            </p:stCondLst>
                            <p:childTnLst>
                              <p:par>
                                <p:cTn id="8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3000"/>
                            </p:stCondLst>
                            <p:childTnLst>
                              <p:par>
                                <p:cTn id="9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4500"/>
                            </p:stCondLst>
                            <p:childTnLst>
                              <p:par>
                                <p:cTn id="9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6000"/>
                            </p:stCondLst>
                            <p:childTnLst>
                              <p:par>
                                <p:cTn id="10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7500"/>
                            </p:stCondLst>
                            <p:childTnLst>
                              <p:par>
                                <p:cTn id="10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9000"/>
                            </p:stCondLst>
                            <p:childTnLst>
                              <p:par>
                                <p:cTn id="10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0500"/>
                            </p:stCondLst>
                            <p:childTnLst>
                              <p:par>
                                <p:cTn id="1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2000"/>
                            </p:stCondLst>
                            <p:childTnLst>
                              <p:par>
                                <p:cTn id="1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3500"/>
                            </p:stCondLst>
                            <p:childTnLst>
                              <p:par>
                                <p:cTn id="1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4282" y="1285860"/>
            <a:ext cx="80010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Чем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дымковские мастера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расписывают игрушки?</a:t>
            </a:r>
          </a:p>
        </p:txBody>
      </p:sp>
      <p:sp>
        <p:nvSpPr>
          <p:cNvPr id="7" name="Пятно 2 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30</a:t>
            </a:r>
            <a:endParaRPr lang="ru-RU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7786678" y="3214686"/>
            <a:ext cx="1143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Время!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Пятно 2 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29</a:t>
            </a:r>
            <a:endParaRPr lang="ru-RU" sz="4400" dirty="0"/>
          </a:p>
        </p:txBody>
      </p:sp>
      <p:sp>
        <p:nvSpPr>
          <p:cNvPr id="11" name="Пятно 2 1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28</a:t>
            </a:r>
            <a:endParaRPr lang="ru-RU" sz="4400" dirty="0"/>
          </a:p>
        </p:txBody>
      </p:sp>
      <p:sp>
        <p:nvSpPr>
          <p:cNvPr id="12" name="Пятно 2 1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27</a:t>
            </a:r>
            <a:endParaRPr lang="ru-RU" sz="4400" dirty="0"/>
          </a:p>
        </p:txBody>
      </p:sp>
      <p:sp>
        <p:nvSpPr>
          <p:cNvPr id="13" name="Пятно 2 1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26</a:t>
            </a:r>
            <a:endParaRPr lang="ru-RU" sz="4400" dirty="0"/>
          </a:p>
        </p:txBody>
      </p:sp>
      <p:sp>
        <p:nvSpPr>
          <p:cNvPr id="14" name="Пятно 2 1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25</a:t>
            </a:r>
            <a:endParaRPr lang="ru-RU" sz="4400" dirty="0"/>
          </a:p>
        </p:txBody>
      </p:sp>
      <p:sp>
        <p:nvSpPr>
          <p:cNvPr id="15" name="Пятно 2 1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24</a:t>
            </a:r>
            <a:endParaRPr lang="ru-RU" sz="4400" dirty="0"/>
          </a:p>
        </p:txBody>
      </p:sp>
      <p:sp>
        <p:nvSpPr>
          <p:cNvPr id="16" name="Пятно 2 1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23</a:t>
            </a:r>
            <a:endParaRPr lang="ru-RU" sz="4400" dirty="0"/>
          </a:p>
        </p:txBody>
      </p:sp>
      <p:sp>
        <p:nvSpPr>
          <p:cNvPr id="17" name="Пятно 2 1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22</a:t>
            </a:r>
            <a:endParaRPr lang="ru-RU" sz="4400" dirty="0"/>
          </a:p>
        </p:txBody>
      </p:sp>
      <p:sp>
        <p:nvSpPr>
          <p:cNvPr id="18" name="Пятно 2 1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21</a:t>
            </a:r>
            <a:endParaRPr lang="ru-RU" sz="4400" dirty="0"/>
          </a:p>
        </p:txBody>
      </p:sp>
      <p:sp>
        <p:nvSpPr>
          <p:cNvPr id="19" name="Пятно 2 1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20</a:t>
            </a:r>
            <a:endParaRPr lang="ru-RU" sz="4400" dirty="0"/>
          </a:p>
        </p:txBody>
      </p:sp>
      <p:sp>
        <p:nvSpPr>
          <p:cNvPr id="20" name="Пятно 2 1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19</a:t>
            </a:r>
            <a:endParaRPr lang="ru-RU" sz="4400" dirty="0"/>
          </a:p>
        </p:txBody>
      </p:sp>
      <p:sp>
        <p:nvSpPr>
          <p:cNvPr id="21" name="Пятно 2 2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18</a:t>
            </a:r>
            <a:endParaRPr lang="ru-RU" sz="4400" dirty="0"/>
          </a:p>
        </p:txBody>
      </p:sp>
      <p:sp>
        <p:nvSpPr>
          <p:cNvPr id="22" name="Пятно 2 2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17</a:t>
            </a:r>
            <a:endParaRPr lang="ru-RU" sz="4400" dirty="0"/>
          </a:p>
        </p:txBody>
      </p:sp>
      <p:sp>
        <p:nvSpPr>
          <p:cNvPr id="23" name="Пятно 2 2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16</a:t>
            </a:r>
            <a:endParaRPr lang="ru-RU" sz="4400" dirty="0"/>
          </a:p>
        </p:txBody>
      </p:sp>
      <p:sp>
        <p:nvSpPr>
          <p:cNvPr id="24" name="Пятно 2 2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15</a:t>
            </a:r>
            <a:endParaRPr lang="ru-RU" sz="4400" dirty="0"/>
          </a:p>
        </p:txBody>
      </p:sp>
      <p:sp>
        <p:nvSpPr>
          <p:cNvPr id="25" name="Пятно 2 2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14</a:t>
            </a:r>
            <a:endParaRPr lang="ru-RU" sz="4400" dirty="0"/>
          </a:p>
        </p:txBody>
      </p:sp>
      <p:sp>
        <p:nvSpPr>
          <p:cNvPr id="26" name="Пятно 2 2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13</a:t>
            </a:r>
            <a:endParaRPr lang="ru-RU" sz="4400" dirty="0"/>
          </a:p>
        </p:txBody>
      </p:sp>
      <p:sp>
        <p:nvSpPr>
          <p:cNvPr id="27" name="Пятно 2 2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12</a:t>
            </a:r>
            <a:endParaRPr lang="ru-RU" sz="4400" dirty="0"/>
          </a:p>
        </p:txBody>
      </p:sp>
      <p:sp>
        <p:nvSpPr>
          <p:cNvPr id="28" name="Пятно 2 2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11</a:t>
            </a:r>
            <a:endParaRPr lang="ru-RU" sz="4400" dirty="0"/>
          </a:p>
        </p:txBody>
      </p:sp>
      <p:sp>
        <p:nvSpPr>
          <p:cNvPr id="29" name="Пятно 2 2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10</a:t>
            </a:r>
            <a:endParaRPr lang="ru-RU" sz="4400" dirty="0"/>
          </a:p>
        </p:txBody>
      </p:sp>
      <p:sp>
        <p:nvSpPr>
          <p:cNvPr id="30" name="Пятно 2 2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9</a:t>
            </a:r>
            <a:endParaRPr lang="ru-RU" sz="4400" dirty="0"/>
          </a:p>
        </p:txBody>
      </p:sp>
      <p:sp>
        <p:nvSpPr>
          <p:cNvPr id="31" name="Пятно 2 3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8</a:t>
            </a:r>
            <a:endParaRPr lang="ru-RU" sz="4400" dirty="0"/>
          </a:p>
        </p:txBody>
      </p:sp>
      <p:sp>
        <p:nvSpPr>
          <p:cNvPr id="32" name="Пятно 2 3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7</a:t>
            </a:r>
            <a:endParaRPr lang="ru-RU" sz="4400" dirty="0"/>
          </a:p>
        </p:txBody>
      </p:sp>
      <p:sp>
        <p:nvSpPr>
          <p:cNvPr id="33" name="Пятно 2 3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6</a:t>
            </a:r>
            <a:endParaRPr lang="ru-RU" sz="4400" dirty="0"/>
          </a:p>
        </p:txBody>
      </p:sp>
      <p:sp>
        <p:nvSpPr>
          <p:cNvPr id="34" name="Пятно 2 3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</a:t>
            </a:r>
            <a:endParaRPr lang="ru-RU" sz="4400" dirty="0"/>
          </a:p>
        </p:txBody>
      </p:sp>
      <p:sp>
        <p:nvSpPr>
          <p:cNvPr id="35" name="Пятно 2 3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36" name="Пятно 2 3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37" name="Пятно 2 3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38" name="Пятно 2 3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39" name="Пятно 2 3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b="1" dirty="0" smtClean="0">
                <a:solidFill>
                  <a:srgbClr val="C00000"/>
                </a:solidFill>
              </a:rPr>
              <a:t>Стоп!</a:t>
            </a:r>
            <a:endParaRPr lang="ru-RU" sz="2300" b="1" dirty="0">
              <a:solidFill>
                <a:srgbClr val="C0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14282" y="2210574"/>
            <a:ext cx="8462174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Правильный ответ:</a:t>
            </a:r>
            <a:endParaRPr lang="ru-RU" sz="3600" dirty="0" smtClean="0">
              <a:latin typeface="Arial Black" panose="020B0A04020102020204" pitchFamily="34" charset="0"/>
            </a:endParaRPr>
          </a:p>
          <a:p>
            <a:r>
              <a:rPr lang="ru-RU" sz="3200" dirty="0">
                <a:latin typeface="Arial Black" panose="020B0A04020102020204" pitchFamily="34" charset="0"/>
              </a:rPr>
              <a:t>Сейчас игрушки </a:t>
            </a:r>
            <a:endParaRPr lang="ru-RU" sz="3200" dirty="0" smtClean="0">
              <a:latin typeface="Arial Black" panose="020B0A04020102020204" pitchFamily="34" charset="0"/>
            </a:endParaRPr>
          </a:p>
          <a:p>
            <a:r>
              <a:rPr lang="ru-RU" sz="3200" dirty="0" smtClean="0">
                <a:latin typeface="Arial Black" panose="020B0A04020102020204" pitchFamily="34" charset="0"/>
              </a:rPr>
              <a:t>расписывают колонковыми</a:t>
            </a:r>
          </a:p>
          <a:p>
            <a:r>
              <a:rPr lang="ru-RU" sz="3200" dirty="0" smtClean="0">
                <a:latin typeface="Arial Black" panose="020B0A04020102020204" pitchFamily="34" charset="0"/>
              </a:rPr>
              <a:t> </a:t>
            </a:r>
            <a:r>
              <a:rPr lang="ru-RU" sz="3200" dirty="0">
                <a:latin typeface="Arial Black" panose="020B0A04020102020204" pitchFamily="34" charset="0"/>
              </a:rPr>
              <a:t>и хорьковыми кисточками. Раньше мастерицы делали кисти сами из тряпок, наматывая продёрнутый холщовый лоскут на палочку, также лучинки – для наведения глаз. </a:t>
            </a:r>
          </a:p>
        </p:txBody>
      </p:sp>
      <p:sp>
        <p:nvSpPr>
          <p:cNvPr id="41" name="Управляющая кнопка: возврат 40">
            <a:hlinkClick r:id="rId2" action="ppaction://hlinksldjump" highlightClick="1"/>
          </p:cNvPr>
          <p:cNvSpPr/>
          <p:nvPr/>
        </p:nvSpPr>
        <p:spPr>
          <a:xfrm>
            <a:off x="8143900" y="6000768"/>
            <a:ext cx="714380" cy="642942"/>
          </a:xfrm>
          <a:prstGeom prst="actionButtonRetur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Управляющая кнопка: настраиваемая 42">
            <a:hlinkClick r:id="" action="ppaction://noaction" highlightClick="1"/>
          </p:cNvPr>
          <p:cNvSpPr/>
          <p:nvPr/>
        </p:nvSpPr>
        <p:spPr>
          <a:xfrm>
            <a:off x="214282" y="285728"/>
            <a:ext cx="5221814" cy="1000132"/>
          </a:xfrm>
          <a:prstGeom prst="actionButtonBlank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Вопрос №34 Дымковские</a:t>
            </a:r>
            <a:endParaRPr lang="ru-RU" sz="32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0"/>
                            </p:stCondLst>
                            <p:childTnLst>
                              <p:par>
                                <p:cTn id="4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500"/>
                            </p:stCondLst>
                            <p:childTnLst>
                              <p:par>
                                <p:cTn id="4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0"/>
                            </p:stCondLst>
                            <p:childTnLst>
                              <p:par>
                                <p:cTn id="5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9500"/>
                            </p:stCondLst>
                            <p:childTnLst>
                              <p:par>
                                <p:cTn id="5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1000"/>
                            </p:stCondLst>
                            <p:childTnLst>
                              <p:par>
                                <p:cTn id="6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2500"/>
                            </p:stCondLst>
                            <p:childTnLst>
                              <p:par>
                                <p:cTn id="6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4000"/>
                            </p:stCondLst>
                            <p:childTnLst>
                              <p:par>
                                <p:cTn id="6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500"/>
                            </p:stCondLst>
                            <p:childTnLst>
                              <p:par>
                                <p:cTn id="7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7000"/>
                            </p:stCondLst>
                            <p:childTnLst>
                              <p:par>
                                <p:cTn id="7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8500"/>
                            </p:stCondLst>
                            <p:childTnLst>
                              <p:par>
                                <p:cTn id="8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0"/>
                            </p:stCondLst>
                            <p:childTnLst>
                              <p:par>
                                <p:cTn id="8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1500"/>
                            </p:stCondLst>
                            <p:childTnLst>
                              <p:par>
                                <p:cTn id="8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3000"/>
                            </p:stCondLst>
                            <p:childTnLst>
                              <p:par>
                                <p:cTn id="9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4500"/>
                            </p:stCondLst>
                            <p:childTnLst>
                              <p:par>
                                <p:cTn id="9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6000"/>
                            </p:stCondLst>
                            <p:childTnLst>
                              <p:par>
                                <p:cTn id="10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7500"/>
                            </p:stCondLst>
                            <p:childTnLst>
                              <p:par>
                                <p:cTn id="10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9000"/>
                            </p:stCondLst>
                            <p:childTnLst>
                              <p:par>
                                <p:cTn id="10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0500"/>
                            </p:stCondLst>
                            <p:childTnLst>
                              <p:par>
                                <p:cTn id="1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2000"/>
                            </p:stCondLst>
                            <p:childTnLst>
                              <p:par>
                                <p:cTn id="1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3500"/>
                            </p:stCondLst>
                            <p:childTnLst>
                              <p:par>
                                <p:cTn id="1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4282" y="1285860"/>
            <a:ext cx="80010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Юбка дымковской барыни называется</a:t>
            </a:r>
          </a:p>
        </p:txBody>
      </p:sp>
      <p:sp>
        <p:nvSpPr>
          <p:cNvPr id="7" name="Пятно 2 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30</a:t>
            </a:r>
            <a:endParaRPr lang="ru-RU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7786678" y="3214686"/>
            <a:ext cx="1143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Время!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Пятно 2 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29</a:t>
            </a:r>
            <a:endParaRPr lang="ru-RU" sz="4400" dirty="0"/>
          </a:p>
        </p:txBody>
      </p:sp>
      <p:sp>
        <p:nvSpPr>
          <p:cNvPr id="11" name="Пятно 2 1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28</a:t>
            </a:r>
            <a:endParaRPr lang="ru-RU" sz="4400" dirty="0"/>
          </a:p>
        </p:txBody>
      </p:sp>
      <p:sp>
        <p:nvSpPr>
          <p:cNvPr id="12" name="Пятно 2 1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27</a:t>
            </a:r>
            <a:endParaRPr lang="ru-RU" sz="4400" dirty="0"/>
          </a:p>
        </p:txBody>
      </p:sp>
      <p:sp>
        <p:nvSpPr>
          <p:cNvPr id="13" name="Пятно 2 1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26</a:t>
            </a:r>
            <a:endParaRPr lang="ru-RU" sz="4400" dirty="0"/>
          </a:p>
        </p:txBody>
      </p:sp>
      <p:sp>
        <p:nvSpPr>
          <p:cNvPr id="14" name="Пятно 2 1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25</a:t>
            </a:r>
            <a:endParaRPr lang="ru-RU" sz="4400" dirty="0"/>
          </a:p>
        </p:txBody>
      </p:sp>
      <p:sp>
        <p:nvSpPr>
          <p:cNvPr id="15" name="Пятно 2 1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24</a:t>
            </a:r>
            <a:endParaRPr lang="ru-RU" sz="4400" dirty="0"/>
          </a:p>
        </p:txBody>
      </p:sp>
      <p:sp>
        <p:nvSpPr>
          <p:cNvPr id="16" name="Пятно 2 1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23</a:t>
            </a:r>
            <a:endParaRPr lang="ru-RU" sz="4400" dirty="0"/>
          </a:p>
        </p:txBody>
      </p:sp>
      <p:sp>
        <p:nvSpPr>
          <p:cNvPr id="17" name="Пятно 2 1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22</a:t>
            </a:r>
            <a:endParaRPr lang="ru-RU" sz="4400" dirty="0"/>
          </a:p>
        </p:txBody>
      </p:sp>
      <p:sp>
        <p:nvSpPr>
          <p:cNvPr id="18" name="Пятно 2 1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21</a:t>
            </a:r>
            <a:endParaRPr lang="ru-RU" sz="4400" dirty="0"/>
          </a:p>
        </p:txBody>
      </p:sp>
      <p:sp>
        <p:nvSpPr>
          <p:cNvPr id="19" name="Пятно 2 1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20</a:t>
            </a:r>
            <a:endParaRPr lang="ru-RU" sz="4400" dirty="0"/>
          </a:p>
        </p:txBody>
      </p:sp>
      <p:sp>
        <p:nvSpPr>
          <p:cNvPr id="20" name="Пятно 2 1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19</a:t>
            </a:r>
            <a:endParaRPr lang="ru-RU" sz="4400" dirty="0"/>
          </a:p>
        </p:txBody>
      </p:sp>
      <p:sp>
        <p:nvSpPr>
          <p:cNvPr id="21" name="Пятно 2 2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18</a:t>
            </a:r>
            <a:endParaRPr lang="ru-RU" sz="4400" dirty="0"/>
          </a:p>
        </p:txBody>
      </p:sp>
      <p:sp>
        <p:nvSpPr>
          <p:cNvPr id="22" name="Пятно 2 2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17</a:t>
            </a:r>
            <a:endParaRPr lang="ru-RU" sz="4400" dirty="0"/>
          </a:p>
        </p:txBody>
      </p:sp>
      <p:sp>
        <p:nvSpPr>
          <p:cNvPr id="23" name="Пятно 2 2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16</a:t>
            </a:r>
            <a:endParaRPr lang="ru-RU" sz="4400" dirty="0"/>
          </a:p>
        </p:txBody>
      </p:sp>
      <p:sp>
        <p:nvSpPr>
          <p:cNvPr id="24" name="Пятно 2 2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15</a:t>
            </a:r>
            <a:endParaRPr lang="ru-RU" sz="4400" dirty="0"/>
          </a:p>
        </p:txBody>
      </p:sp>
      <p:sp>
        <p:nvSpPr>
          <p:cNvPr id="25" name="Пятно 2 2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14</a:t>
            </a:r>
            <a:endParaRPr lang="ru-RU" sz="4400" dirty="0"/>
          </a:p>
        </p:txBody>
      </p:sp>
      <p:sp>
        <p:nvSpPr>
          <p:cNvPr id="26" name="Пятно 2 2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13</a:t>
            </a:r>
            <a:endParaRPr lang="ru-RU" sz="4400" dirty="0"/>
          </a:p>
        </p:txBody>
      </p:sp>
      <p:sp>
        <p:nvSpPr>
          <p:cNvPr id="27" name="Пятно 2 2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12</a:t>
            </a:r>
            <a:endParaRPr lang="ru-RU" sz="4400" dirty="0"/>
          </a:p>
        </p:txBody>
      </p:sp>
      <p:sp>
        <p:nvSpPr>
          <p:cNvPr id="28" name="Пятно 2 2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11</a:t>
            </a:r>
            <a:endParaRPr lang="ru-RU" sz="4400" dirty="0"/>
          </a:p>
        </p:txBody>
      </p:sp>
      <p:sp>
        <p:nvSpPr>
          <p:cNvPr id="29" name="Пятно 2 2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10</a:t>
            </a:r>
            <a:endParaRPr lang="ru-RU" sz="4400" dirty="0"/>
          </a:p>
        </p:txBody>
      </p:sp>
      <p:sp>
        <p:nvSpPr>
          <p:cNvPr id="30" name="Пятно 2 2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9</a:t>
            </a:r>
            <a:endParaRPr lang="ru-RU" sz="4400" dirty="0"/>
          </a:p>
        </p:txBody>
      </p:sp>
      <p:sp>
        <p:nvSpPr>
          <p:cNvPr id="31" name="Пятно 2 3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8</a:t>
            </a:r>
            <a:endParaRPr lang="ru-RU" sz="4400" dirty="0"/>
          </a:p>
        </p:txBody>
      </p:sp>
      <p:sp>
        <p:nvSpPr>
          <p:cNvPr id="32" name="Пятно 2 3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7</a:t>
            </a:r>
            <a:endParaRPr lang="ru-RU" sz="4400" dirty="0"/>
          </a:p>
        </p:txBody>
      </p:sp>
      <p:sp>
        <p:nvSpPr>
          <p:cNvPr id="33" name="Пятно 2 3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6</a:t>
            </a:r>
            <a:endParaRPr lang="ru-RU" sz="4400" dirty="0"/>
          </a:p>
        </p:txBody>
      </p:sp>
      <p:sp>
        <p:nvSpPr>
          <p:cNvPr id="34" name="Пятно 2 3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</a:t>
            </a:r>
            <a:endParaRPr lang="ru-RU" sz="4400" dirty="0"/>
          </a:p>
        </p:txBody>
      </p:sp>
      <p:sp>
        <p:nvSpPr>
          <p:cNvPr id="35" name="Пятно 2 3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36" name="Пятно 2 3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37" name="Пятно 2 3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38" name="Пятно 2 3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39" name="Пятно 2 3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b="1" dirty="0" smtClean="0">
                <a:solidFill>
                  <a:srgbClr val="C00000"/>
                </a:solidFill>
              </a:rPr>
              <a:t>Стоп!</a:t>
            </a:r>
            <a:endParaRPr lang="ru-RU" sz="2300" b="1" dirty="0">
              <a:solidFill>
                <a:srgbClr val="C0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14282" y="2240806"/>
            <a:ext cx="62151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Правильный ответ:</a:t>
            </a:r>
          </a:p>
          <a:p>
            <a:r>
              <a:rPr lang="ru-RU" sz="3600" dirty="0" smtClean="0">
                <a:latin typeface="Arial Black" panose="020B0A04020102020204" pitchFamily="34" charset="0"/>
              </a:rPr>
              <a:t>Ступка</a:t>
            </a:r>
            <a:endParaRPr lang="ru-RU" sz="3600" dirty="0">
              <a:latin typeface="Arial Black" panose="020B0A04020102020204" pitchFamily="34" charset="0"/>
            </a:endParaRPr>
          </a:p>
        </p:txBody>
      </p:sp>
      <p:sp>
        <p:nvSpPr>
          <p:cNvPr id="41" name="Управляющая кнопка: возврат 40">
            <a:hlinkClick r:id="rId2" action="ppaction://hlinksldjump" highlightClick="1"/>
          </p:cNvPr>
          <p:cNvSpPr/>
          <p:nvPr/>
        </p:nvSpPr>
        <p:spPr>
          <a:xfrm>
            <a:off x="8143900" y="6000768"/>
            <a:ext cx="714380" cy="642942"/>
          </a:xfrm>
          <a:prstGeom prst="actionButtonRetur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Управляющая кнопка: настраиваемая 41">
            <a:hlinkClick r:id="" action="ppaction://noaction" highlightClick="1"/>
          </p:cNvPr>
          <p:cNvSpPr/>
          <p:nvPr/>
        </p:nvSpPr>
        <p:spPr>
          <a:xfrm>
            <a:off x="214282" y="214290"/>
            <a:ext cx="5643602" cy="910454"/>
          </a:xfrm>
          <a:prstGeom prst="actionButtonBlank">
            <a:avLst/>
          </a:prstGeom>
          <a:gradFill>
            <a:gsLst>
              <a:gs pos="0">
                <a:srgbClr val="C0C0C0"/>
              </a:gs>
              <a:gs pos="68000">
                <a:srgbClr val="DDDDDD"/>
              </a:gs>
              <a:gs pos="100000">
                <a:srgbClr val="FFFFFF"/>
              </a:gs>
            </a:gsLst>
          </a:gra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Вопрос №6 </a:t>
            </a:r>
          </a:p>
          <a:p>
            <a:pPr lvl="0" algn="ctr"/>
            <a:r>
              <a:rPr lang="ru-RU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Фото-загадка</a:t>
            </a:r>
          </a:p>
        </p:txBody>
      </p:sp>
      <p:pic>
        <p:nvPicPr>
          <p:cNvPr id="44" name="Picture 14" descr="nanka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031049" y="2840970"/>
            <a:ext cx="2785235" cy="400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0"/>
                            </p:stCondLst>
                            <p:childTnLst>
                              <p:par>
                                <p:cTn id="4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500"/>
                            </p:stCondLst>
                            <p:childTnLst>
                              <p:par>
                                <p:cTn id="4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0"/>
                            </p:stCondLst>
                            <p:childTnLst>
                              <p:par>
                                <p:cTn id="5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9500"/>
                            </p:stCondLst>
                            <p:childTnLst>
                              <p:par>
                                <p:cTn id="5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1000"/>
                            </p:stCondLst>
                            <p:childTnLst>
                              <p:par>
                                <p:cTn id="6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2500"/>
                            </p:stCondLst>
                            <p:childTnLst>
                              <p:par>
                                <p:cTn id="6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4000"/>
                            </p:stCondLst>
                            <p:childTnLst>
                              <p:par>
                                <p:cTn id="6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500"/>
                            </p:stCondLst>
                            <p:childTnLst>
                              <p:par>
                                <p:cTn id="7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7000"/>
                            </p:stCondLst>
                            <p:childTnLst>
                              <p:par>
                                <p:cTn id="7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8500"/>
                            </p:stCondLst>
                            <p:childTnLst>
                              <p:par>
                                <p:cTn id="8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0"/>
                            </p:stCondLst>
                            <p:childTnLst>
                              <p:par>
                                <p:cTn id="8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1500"/>
                            </p:stCondLst>
                            <p:childTnLst>
                              <p:par>
                                <p:cTn id="8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3000"/>
                            </p:stCondLst>
                            <p:childTnLst>
                              <p:par>
                                <p:cTn id="9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4500"/>
                            </p:stCondLst>
                            <p:childTnLst>
                              <p:par>
                                <p:cTn id="9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6000"/>
                            </p:stCondLst>
                            <p:childTnLst>
                              <p:par>
                                <p:cTn id="10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7500"/>
                            </p:stCondLst>
                            <p:childTnLst>
                              <p:par>
                                <p:cTn id="10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9000"/>
                            </p:stCondLst>
                            <p:childTnLst>
                              <p:par>
                                <p:cTn id="10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0500"/>
                            </p:stCondLst>
                            <p:childTnLst>
                              <p:par>
                                <p:cTn id="1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2000"/>
                            </p:stCondLst>
                            <p:childTnLst>
                              <p:par>
                                <p:cTn id="1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3500"/>
                            </p:stCondLst>
                            <p:childTnLst>
                              <p:par>
                                <p:cTn id="1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4282" y="1285860"/>
            <a:ext cx="80010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 какому промыслу относится игрушка?</a:t>
            </a:r>
            <a:endParaRPr lang="ru-RU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7" name="Пятно 2 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30</a:t>
            </a:r>
            <a:endParaRPr lang="ru-RU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7786678" y="3214686"/>
            <a:ext cx="1143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Время!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Пятно 2 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29</a:t>
            </a:r>
            <a:endParaRPr lang="ru-RU" sz="4400" dirty="0"/>
          </a:p>
        </p:txBody>
      </p:sp>
      <p:sp>
        <p:nvSpPr>
          <p:cNvPr id="11" name="Пятно 2 1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28</a:t>
            </a:r>
            <a:endParaRPr lang="ru-RU" sz="4400" dirty="0"/>
          </a:p>
        </p:txBody>
      </p:sp>
      <p:sp>
        <p:nvSpPr>
          <p:cNvPr id="12" name="Пятно 2 1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27</a:t>
            </a:r>
            <a:endParaRPr lang="ru-RU" sz="4400" dirty="0"/>
          </a:p>
        </p:txBody>
      </p:sp>
      <p:sp>
        <p:nvSpPr>
          <p:cNvPr id="13" name="Пятно 2 1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26</a:t>
            </a:r>
            <a:endParaRPr lang="ru-RU" sz="4400" dirty="0"/>
          </a:p>
        </p:txBody>
      </p:sp>
      <p:sp>
        <p:nvSpPr>
          <p:cNvPr id="14" name="Пятно 2 1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25</a:t>
            </a:r>
            <a:endParaRPr lang="ru-RU" sz="4400" dirty="0"/>
          </a:p>
        </p:txBody>
      </p:sp>
      <p:sp>
        <p:nvSpPr>
          <p:cNvPr id="15" name="Пятно 2 1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24</a:t>
            </a:r>
            <a:endParaRPr lang="ru-RU" sz="4400" dirty="0"/>
          </a:p>
        </p:txBody>
      </p:sp>
      <p:sp>
        <p:nvSpPr>
          <p:cNvPr id="16" name="Пятно 2 1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23</a:t>
            </a:r>
            <a:endParaRPr lang="ru-RU" sz="4400" dirty="0"/>
          </a:p>
        </p:txBody>
      </p:sp>
      <p:sp>
        <p:nvSpPr>
          <p:cNvPr id="17" name="Пятно 2 1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22</a:t>
            </a:r>
            <a:endParaRPr lang="ru-RU" sz="4400" dirty="0"/>
          </a:p>
        </p:txBody>
      </p:sp>
      <p:sp>
        <p:nvSpPr>
          <p:cNvPr id="18" name="Пятно 2 1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21</a:t>
            </a:r>
            <a:endParaRPr lang="ru-RU" sz="4400" dirty="0"/>
          </a:p>
        </p:txBody>
      </p:sp>
      <p:sp>
        <p:nvSpPr>
          <p:cNvPr id="19" name="Пятно 2 1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20</a:t>
            </a:r>
            <a:endParaRPr lang="ru-RU" sz="4400" dirty="0"/>
          </a:p>
        </p:txBody>
      </p:sp>
      <p:sp>
        <p:nvSpPr>
          <p:cNvPr id="20" name="Пятно 2 1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19</a:t>
            </a:r>
            <a:endParaRPr lang="ru-RU" sz="4400" dirty="0"/>
          </a:p>
        </p:txBody>
      </p:sp>
      <p:sp>
        <p:nvSpPr>
          <p:cNvPr id="21" name="Пятно 2 2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18</a:t>
            </a:r>
            <a:endParaRPr lang="ru-RU" sz="4400" dirty="0"/>
          </a:p>
        </p:txBody>
      </p:sp>
      <p:sp>
        <p:nvSpPr>
          <p:cNvPr id="22" name="Пятно 2 2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17</a:t>
            </a:r>
            <a:endParaRPr lang="ru-RU" sz="4400" dirty="0"/>
          </a:p>
        </p:txBody>
      </p:sp>
      <p:sp>
        <p:nvSpPr>
          <p:cNvPr id="23" name="Пятно 2 2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16</a:t>
            </a:r>
            <a:endParaRPr lang="ru-RU" sz="4400" dirty="0"/>
          </a:p>
        </p:txBody>
      </p:sp>
      <p:sp>
        <p:nvSpPr>
          <p:cNvPr id="24" name="Пятно 2 2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15</a:t>
            </a:r>
            <a:endParaRPr lang="ru-RU" sz="4400" dirty="0"/>
          </a:p>
        </p:txBody>
      </p:sp>
      <p:sp>
        <p:nvSpPr>
          <p:cNvPr id="25" name="Пятно 2 2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14</a:t>
            </a:r>
            <a:endParaRPr lang="ru-RU" sz="4400" dirty="0"/>
          </a:p>
        </p:txBody>
      </p:sp>
      <p:sp>
        <p:nvSpPr>
          <p:cNvPr id="26" name="Пятно 2 2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13</a:t>
            </a:r>
            <a:endParaRPr lang="ru-RU" sz="4400" dirty="0"/>
          </a:p>
        </p:txBody>
      </p:sp>
      <p:sp>
        <p:nvSpPr>
          <p:cNvPr id="27" name="Пятно 2 2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12</a:t>
            </a:r>
            <a:endParaRPr lang="ru-RU" sz="4400" dirty="0"/>
          </a:p>
        </p:txBody>
      </p:sp>
      <p:sp>
        <p:nvSpPr>
          <p:cNvPr id="28" name="Пятно 2 2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11</a:t>
            </a:r>
            <a:endParaRPr lang="ru-RU" sz="4400" dirty="0"/>
          </a:p>
        </p:txBody>
      </p:sp>
      <p:sp>
        <p:nvSpPr>
          <p:cNvPr id="29" name="Пятно 2 2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10</a:t>
            </a:r>
            <a:endParaRPr lang="ru-RU" sz="4400" dirty="0"/>
          </a:p>
        </p:txBody>
      </p:sp>
      <p:sp>
        <p:nvSpPr>
          <p:cNvPr id="30" name="Пятно 2 2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9</a:t>
            </a:r>
            <a:endParaRPr lang="ru-RU" sz="4400" dirty="0"/>
          </a:p>
        </p:txBody>
      </p:sp>
      <p:sp>
        <p:nvSpPr>
          <p:cNvPr id="31" name="Пятно 2 3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8</a:t>
            </a:r>
            <a:endParaRPr lang="ru-RU" sz="4400" dirty="0"/>
          </a:p>
        </p:txBody>
      </p:sp>
      <p:sp>
        <p:nvSpPr>
          <p:cNvPr id="32" name="Пятно 2 3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7</a:t>
            </a:r>
            <a:endParaRPr lang="ru-RU" sz="4400" dirty="0"/>
          </a:p>
        </p:txBody>
      </p:sp>
      <p:sp>
        <p:nvSpPr>
          <p:cNvPr id="33" name="Пятно 2 3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6</a:t>
            </a:r>
            <a:endParaRPr lang="ru-RU" sz="4400" dirty="0"/>
          </a:p>
        </p:txBody>
      </p:sp>
      <p:sp>
        <p:nvSpPr>
          <p:cNvPr id="34" name="Пятно 2 3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</a:t>
            </a:r>
            <a:endParaRPr lang="ru-RU" sz="4400" dirty="0"/>
          </a:p>
        </p:txBody>
      </p:sp>
      <p:sp>
        <p:nvSpPr>
          <p:cNvPr id="35" name="Пятно 2 3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36" name="Пятно 2 3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37" name="Пятно 2 3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38" name="Пятно 2 3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39" name="Пятно 2 3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b="1" dirty="0" smtClean="0">
                <a:solidFill>
                  <a:srgbClr val="C00000"/>
                </a:solidFill>
              </a:rPr>
              <a:t>Стоп!</a:t>
            </a:r>
            <a:endParaRPr lang="ru-RU" sz="2300" b="1" dirty="0">
              <a:solidFill>
                <a:srgbClr val="C0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14282" y="2353423"/>
            <a:ext cx="62151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Правильный ответ:</a:t>
            </a:r>
          </a:p>
          <a:p>
            <a:r>
              <a:rPr lang="ru-RU" sz="3600" dirty="0" err="1" smtClean="0">
                <a:latin typeface="Arial Black" panose="020B0A04020102020204" pitchFamily="34" charset="0"/>
              </a:rPr>
              <a:t>Каргопольская</a:t>
            </a:r>
            <a:endParaRPr lang="ru-RU" sz="3600" dirty="0">
              <a:latin typeface="Arial Black" panose="020B0A04020102020204" pitchFamily="34" charset="0"/>
            </a:endParaRPr>
          </a:p>
        </p:txBody>
      </p:sp>
      <p:sp>
        <p:nvSpPr>
          <p:cNvPr id="41" name="Управляющая кнопка: возврат 40">
            <a:hlinkClick r:id="rId2" action="ppaction://hlinksldjump" highlightClick="1"/>
          </p:cNvPr>
          <p:cNvSpPr/>
          <p:nvPr/>
        </p:nvSpPr>
        <p:spPr>
          <a:xfrm>
            <a:off x="8143900" y="6000768"/>
            <a:ext cx="714380" cy="642942"/>
          </a:xfrm>
          <a:prstGeom prst="actionButtonRetur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Управляющая кнопка: настраиваемая 41">
            <a:hlinkClick r:id="" action="ppaction://noaction" highlightClick="1"/>
          </p:cNvPr>
          <p:cNvSpPr/>
          <p:nvPr/>
        </p:nvSpPr>
        <p:spPr>
          <a:xfrm>
            <a:off x="214282" y="214290"/>
            <a:ext cx="5643602" cy="1071570"/>
          </a:xfrm>
          <a:prstGeom prst="actionButtonBlank">
            <a:avLst/>
          </a:prstGeom>
          <a:gradFill>
            <a:gsLst>
              <a:gs pos="0">
                <a:srgbClr val="C0C0C0"/>
              </a:gs>
              <a:gs pos="68000">
                <a:srgbClr val="DDDDDD"/>
              </a:gs>
              <a:gs pos="100000">
                <a:srgbClr val="FFFFFF"/>
              </a:gs>
            </a:gsLst>
          </a:gra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Вопрос №20 </a:t>
            </a:r>
          </a:p>
          <a:p>
            <a:pPr algn="ctr"/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Фото-загадка</a:t>
            </a:r>
            <a:endParaRPr lang="ru-RU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2050" name="Picture 2" descr="F:\мои роли\74807685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810" y="3089939"/>
            <a:ext cx="1853874" cy="3784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0"/>
                            </p:stCondLst>
                            <p:childTnLst>
                              <p:par>
                                <p:cTn id="4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500"/>
                            </p:stCondLst>
                            <p:childTnLst>
                              <p:par>
                                <p:cTn id="4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0"/>
                            </p:stCondLst>
                            <p:childTnLst>
                              <p:par>
                                <p:cTn id="5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9500"/>
                            </p:stCondLst>
                            <p:childTnLst>
                              <p:par>
                                <p:cTn id="5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1000"/>
                            </p:stCondLst>
                            <p:childTnLst>
                              <p:par>
                                <p:cTn id="6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2500"/>
                            </p:stCondLst>
                            <p:childTnLst>
                              <p:par>
                                <p:cTn id="6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4000"/>
                            </p:stCondLst>
                            <p:childTnLst>
                              <p:par>
                                <p:cTn id="6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500"/>
                            </p:stCondLst>
                            <p:childTnLst>
                              <p:par>
                                <p:cTn id="7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7000"/>
                            </p:stCondLst>
                            <p:childTnLst>
                              <p:par>
                                <p:cTn id="7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8500"/>
                            </p:stCondLst>
                            <p:childTnLst>
                              <p:par>
                                <p:cTn id="8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0"/>
                            </p:stCondLst>
                            <p:childTnLst>
                              <p:par>
                                <p:cTn id="8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1500"/>
                            </p:stCondLst>
                            <p:childTnLst>
                              <p:par>
                                <p:cTn id="8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3000"/>
                            </p:stCondLst>
                            <p:childTnLst>
                              <p:par>
                                <p:cTn id="9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4500"/>
                            </p:stCondLst>
                            <p:childTnLst>
                              <p:par>
                                <p:cTn id="9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6000"/>
                            </p:stCondLst>
                            <p:childTnLst>
                              <p:par>
                                <p:cTn id="10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7500"/>
                            </p:stCondLst>
                            <p:childTnLst>
                              <p:par>
                                <p:cTn id="10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9000"/>
                            </p:stCondLst>
                            <p:childTnLst>
                              <p:par>
                                <p:cTn id="10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0500"/>
                            </p:stCondLst>
                            <p:childTnLst>
                              <p:par>
                                <p:cTn id="1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2000"/>
                            </p:stCondLst>
                            <p:childTnLst>
                              <p:par>
                                <p:cTn id="1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3500"/>
                            </p:stCondLst>
                            <p:childTnLst>
                              <p:par>
                                <p:cTn id="1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7996" y="1523186"/>
            <a:ext cx="80010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Узнайте игрушку по </a:t>
            </a:r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силуэту</a:t>
            </a:r>
            <a:endParaRPr lang="ru-RU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/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</a:t>
            </a:r>
            <a:endParaRPr lang="ru-RU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7" name="Пятно 2 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30</a:t>
            </a:r>
            <a:endParaRPr lang="ru-RU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7786678" y="3214686"/>
            <a:ext cx="1143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Время!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Пятно 2 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29</a:t>
            </a:r>
            <a:endParaRPr lang="ru-RU" sz="4400" dirty="0"/>
          </a:p>
        </p:txBody>
      </p:sp>
      <p:sp>
        <p:nvSpPr>
          <p:cNvPr id="11" name="Пятно 2 1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28</a:t>
            </a:r>
            <a:endParaRPr lang="ru-RU" sz="4400" dirty="0"/>
          </a:p>
        </p:txBody>
      </p:sp>
      <p:sp>
        <p:nvSpPr>
          <p:cNvPr id="12" name="Пятно 2 1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27</a:t>
            </a:r>
            <a:endParaRPr lang="ru-RU" sz="4400" dirty="0"/>
          </a:p>
        </p:txBody>
      </p:sp>
      <p:sp>
        <p:nvSpPr>
          <p:cNvPr id="13" name="Пятно 2 1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26</a:t>
            </a:r>
            <a:endParaRPr lang="ru-RU" sz="4400" dirty="0"/>
          </a:p>
        </p:txBody>
      </p:sp>
      <p:sp>
        <p:nvSpPr>
          <p:cNvPr id="14" name="Пятно 2 1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25</a:t>
            </a:r>
            <a:endParaRPr lang="ru-RU" sz="4400" dirty="0"/>
          </a:p>
        </p:txBody>
      </p:sp>
      <p:sp>
        <p:nvSpPr>
          <p:cNvPr id="15" name="Пятно 2 1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24</a:t>
            </a:r>
            <a:endParaRPr lang="ru-RU" sz="4400" dirty="0"/>
          </a:p>
        </p:txBody>
      </p:sp>
      <p:sp>
        <p:nvSpPr>
          <p:cNvPr id="16" name="Пятно 2 1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23</a:t>
            </a:r>
            <a:endParaRPr lang="ru-RU" sz="4400" dirty="0"/>
          </a:p>
        </p:txBody>
      </p:sp>
      <p:sp>
        <p:nvSpPr>
          <p:cNvPr id="17" name="Пятно 2 1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22</a:t>
            </a:r>
            <a:endParaRPr lang="ru-RU" sz="4400" dirty="0"/>
          </a:p>
        </p:txBody>
      </p:sp>
      <p:sp>
        <p:nvSpPr>
          <p:cNvPr id="18" name="Пятно 2 1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21</a:t>
            </a:r>
            <a:endParaRPr lang="ru-RU" sz="4400" dirty="0"/>
          </a:p>
        </p:txBody>
      </p:sp>
      <p:sp>
        <p:nvSpPr>
          <p:cNvPr id="19" name="Пятно 2 1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20</a:t>
            </a:r>
            <a:endParaRPr lang="ru-RU" sz="4400" dirty="0"/>
          </a:p>
        </p:txBody>
      </p:sp>
      <p:sp>
        <p:nvSpPr>
          <p:cNvPr id="20" name="Пятно 2 1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19</a:t>
            </a:r>
            <a:endParaRPr lang="ru-RU" sz="4400" dirty="0"/>
          </a:p>
        </p:txBody>
      </p:sp>
      <p:sp>
        <p:nvSpPr>
          <p:cNvPr id="21" name="Пятно 2 2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18</a:t>
            </a:r>
            <a:endParaRPr lang="ru-RU" sz="4400" dirty="0"/>
          </a:p>
        </p:txBody>
      </p:sp>
      <p:sp>
        <p:nvSpPr>
          <p:cNvPr id="22" name="Пятно 2 2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17</a:t>
            </a:r>
            <a:endParaRPr lang="ru-RU" sz="4400" dirty="0"/>
          </a:p>
        </p:txBody>
      </p:sp>
      <p:sp>
        <p:nvSpPr>
          <p:cNvPr id="23" name="Пятно 2 2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16</a:t>
            </a:r>
            <a:endParaRPr lang="ru-RU" sz="4400" dirty="0"/>
          </a:p>
        </p:txBody>
      </p:sp>
      <p:sp>
        <p:nvSpPr>
          <p:cNvPr id="24" name="Пятно 2 2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15</a:t>
            </a:r>
            <a:endParaRPr lang="ru-RU" sz="4400" dirty="0"/>
          </a:p>
        </p:txBody>
      </p:sp>
      <p:sp>
        <p:nvSpPr>
          <p:cNvPr id="25" name="Пятно 2 2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14</a:t>
            </a:r>
            <a:endParaRPr lang="ru-RU" sz="4400" dirty="0"/>
          </a:p>
        </p:txBody>
      </p:sp>
      <p:sp>
        <p:nvSpPr>
          <p:cNvPr id="26" name="Пятно 2 2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13</a:t>
            </a:r>
            <a:endParaRPr lang="ru-RU" sz="4400" dirty="0"/>
          </a:p>
        </p:txBody>
      </p:sp>
      <p:sp>
        <p:nvSpPr>
          <p:cNvPr id="27" name="Пятно 2 2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12</a:t>
            </a:r>
            <a:endParaRPr lang="ru-RU" sz="4400" dirty="0"/>
          </a:p>
        </p:txBody>
      </p:sp>
      <p:sp>
        <p:nvSpPr>
          <p:cNvPr id="28" name="Пятно 2 2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11</a:t>
            </a:r>
            <a:endParaRPr lang="ru-RU" sz="4400" dirty="0"/>
          </a:p>
        </p:txBody>
      </p:sp>
      <p:sp>
        <p:nvSpPr>
          <p:cNvPr id="29" name="Пятно 2 2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10</a:t>
            </a:r>
            <a:endParaRPr lang="ru-RU" sz="4400" dirty="0"/>
          </a:p>
        </p:txBody>
      </p:sp>
      <p:sp>
        <p:nvSpPr>
          <p:cNvPr id="30" name="Пятно 2 2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9</a:t>
            </a:r>
            <a:endParaRPr lang="ru-RU" sz="4400" dirty="0"/>
          </a:p>
        </p:txBody>
      </p:sp>
      <p:sp>
        <p:nvSpPr>
          <p:cNvPr id="31" name="Пятно 2 3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8</a:t>
            </a:r>
            <a:endParaRPr lang="ru-RU" sz="4400" dirty="0"/>
          </a:p>
        </p:txBody>
      </p:sp>
      <p:sp>
        <p:nvSpPr>
          <p:cNvPr id="32" name="Пятно 2 3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7</a:t>
            </a:r>
            <a:endParaRPr lang="ru-RU" sz="4400" dirty="0"/>
          </a:p>
        </p:txBody>
      </p:sp>
      <p:sp>
        <p:nvSpPr>
          <p:cNvPr id="33" name="Пятно 2 3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6</a:t>
            </a:r>
            <a:endParaRPr lang="ru-RU" sz="4400" dirty="0"/>
          </a:p>
        </p:txBody>
      </p:sp>
      <p:sp>
        <p:nvSpPr>
          <p:cNvPr id="34" name="Пятно 2 3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</a:t>
            </a:r>
            <a:endParaRPr lang="ru-RU" sz="4400" dirty="0"/>
          </a:p>
        </p:txBody>
      </p:sp>
      <p:sp>
        <p:nvSpPr>
          <p:cNvPr id="35" name="Пятно 2 3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36" name="Пятно 2 3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37" name="Пятно 2 3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38" name="Пятно 2 3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39" name="Пятно 2 3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b="1" dirty="0" smtClean="0">
                <a:solidFill>
                  <a:srgbClr val="C00000"/>
                </a:solidFill>
              </a:rPr>
              <a:t>Стоп!</a:t>
            </a:r>
            <a:endParaRPr lang="ru-RU" sz="2300" b="1" dirty="0">
              <a:solidFill>
                <a:srgbClr val="C0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53367" y="2383689"/>
            <a:ext cx="62151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Правильный ответ:</a:t>
            </a:r>
          </a:p>
          <a:p>
            <a:r>
              <a:rPr lang="ru-RU" sz="3600" dirty="0" err="1" smtClean="0">
                <a:latin typeface="Arial Black" panose="020B0A04020102020204" pitchFamily="34" charset="0"/>
              </a:rPr>
              <a:t>Филимоновская</a:t>
            </a:r>
            <a:endParaRPr lang="ru-RU" sz="3600" dirty="0">
              <a:latin typeface="Arial Black" panose="020B0A04020102020204" pitchFamily="34" charset="0"/>
            </a:endParaRPr>
          </a:p>
        </p:txBody>
      </p:sp>
      <p:sp>
        <p:nvSpPr>
          <p:cNvPr id="41" name="Управляющая кнопка: возврат 40">
            <a:hlinkClick r:id="rId2" action="ppaction://hlinksldjump" highlightClick="1"/>
          </p:cNvPr>
          <p:cNvSpPr/>
          <p:nvPr/>
        </p:nvSpPr>
        <p:spPr>
          <a:xfrm>
            <a:off x="8143900" y="6000768"/>
            <a:ext cx="714380" cy="642942"/>
          </a:xfrm>
          <a:prstGeom prst="actionButtonRetur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Управляющая кнопка: настраиваемая 41">
            <a:hlinkClick r:id="" action="ppaction://noaction" highlightClick="1"/>
          </p:cNvPr>
          <p:cNvSpPr/>
          <p:nvPr/>
        </p:nvSpPr>
        <p:spPr>
          <a:xfrm>
            <a:off x="202994" y="214290"/>
            <a:ext cx="5643602" cy="1071570"/>
          </a:xfrm>
          <a:prstGeom prst="actionButtonBlank">
            <a:avLst/>
          </a:prstGeom>
          <a:gradFill>
            <a:gsLst>
              <a:gs pos="0">
                <a:srgbClr val="C0C0C0"/>
              </a:gs>
              <a:gs pos="68000">
                <a:srgbClr val="DDDDDD"/>
              </a:gs>
              <a:gs pos="100000">
                <a:srgbClr val="FFFFFF"/>
              </a:gs>
            </a:gsLst>
          </a:gra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Вопрос №30 </a:t>
            </a:r>
          </a:p>
          <a:p>
            <a:pPr algn="ctr"/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Фото-загадка</a:t>
            </a:r>
            <a:endParaRPr lang="ru-RU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43" name="Рисунок 6" descr="Безымянный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22B14C"/>
              </a:clrFrom>
              <a:clrTo>
                <a:srgbClr val="22B14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5704" y="3563881"/>
            <a:ext cx="2514841" cy="3269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0"/>
                            </p:stCondLst>
                            <p:childTnLst>
                              <p:par>
                                <p:cTn id="4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500"/>
                            </p:stCondLst>
                            <p:childTnLst>
                              <p:par>
                                <p:cTn id="4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0"/>
                            </p:stCondLst>
                            <p:childTnLst>
                              <p:par>
                                <p:cTn id="5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9500"/>
                            </p:stCondLst>
                            <p:childTnLst>
                              <p:par>
                                <p:cTn id="5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1000"/>
                            </p:stCondLst>
                            <p:childTnLst>
                              <p:par>
                                <p:cTn id="6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2500"/>
                            </p:stCondLst>
                            <p:childTnLst>
                              <p:par>
                                <p:cTn id="6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4000"/>
                            </p:stCondLst>
                            <p:childTnLst>
                              <p:par>
                                <p:cTn id="6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500"/>
                            </p:stCondLst>
                            <p:childTnLst>
                              <p:par>
                                <p:cTn id="7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7000"/>
                            </p:stCondLst>
                            <p:childTnLst>
                              <p:par>
                                <p:cTn id="7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8500"/>
                            </p:stCondLst>
                            <p:childTnLst>
                              <p:par>
                                <p:cTn id="8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0"/>
                            </p:stCondLst>
                            <p:childTnLst>
                              <p:par>
                                <p:cTn id="8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1500"/>
                            </p:stCondLst>
                            <p:childTnLst>
                              <p:par>
                                <p:cTn id="8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3000"/>
                            </p:stCondLst>
                            <p:childTnLst>
                              <p:par>
                                <p:cTn id="9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4500"/>
                            </p:stCondLst>
                            <p:childTnLst>
                              <p:par>
                                <p:cTn id="9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6000"/>
                            </p:stCondLst>
                            <p:childTnLst>
                              <p:par>
                                <p:cTn id="10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7500"/>
                            </p:stCondLst>
                            <p:childTnLst>
                              <p:par>
                                <p:cTn id="10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9000"/>
                            </p:stCondLst>
                            <p:childTnLst>
                              <p:par>
                                <p:cTn id="10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0500"/>
                            </p:stCondLst>
                            <p:childTnLst>
                              <p:par>
                                <p:cTn id="1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2000"/>
                            </p:stCondLst>
                            <p:childTnLst>
                              <p:par>
                                <p:cTn id="1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3500"/>
                            </p:stCondLst>
                            <p:childTnLst>
                              <p:par>
                                <p:cTn id="1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2844" y="1523186"/>
            <a:ext cx="80724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Родина </a:t>
            </a:r>
            <a:r>
              <a:rPr lang="ru-RU" sz="2800" b="1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филимоновской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народной игрушки из глины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7" name="Пятно 2 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30</a:t>
            </a:r>
            <a:endParaRPr lang="ru-RU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7786678" y="3214686"/>
            <a:ext cx="1143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Время!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Пятно 2 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29</a:t>
            </a:r>
            <a:endParaRPr lang="ru-RU" sz="4400" dirty="0"/>
          </a:p>
        </p:txBody>
      </p:sp>
      <p:sp>
        <p:nvSpPr>
          <p:cNvPr id="11" name="Пятно 2 1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28</a:t>
            </a:r>
            <a:endParaRPr lang="ru-RU" sz="4400" dirty="0"/>
          </a:p>
        </p:txBody>
      </p:sp>
      <p:sp>
        <p:nvSpPr>
          <p:cNvPr id="12" name="Пятно 2 1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27</a:t>
            </a:r>
            <a:endParaRPr lang="ru-RU" sz="4400" dirty="0"/>
          </a:p>
        </p:txBody>
      </p:sp>
      <p:sp>
        <p:nvSpPr>
          <p:cNvPr id="13" name="Пятно 2 1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26</a:t>
            </a:r>
            <a:endParaRPr lang="ru-RU" sz="4400" dirty="0"/>
          </a:p>
        </p:txBody>
      </p:sp>
      <p:sp>
        <p:nvSpPr>
          <p:cNvPr id="14" name="Пятно 2 1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25</a:t>
            </a:r>
            <a:endParaRPr lang="ru-RU" sz="4400" dirty="0"/>
          </a:p>
        </p:txBody>
      </p:sp>
      <p:sp>
        <p:nvSpPr>
          <p:cNvPr id="15" name="Пятно 2 1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24</a:t>
            </a:r>
            <a:endParaRPr lang="ru-RU" sz="4400" dirty="0"/>
          </a:p>
        </p:txBody>
      </p:sp>
      <p:sp>
        <p:nvSpPr>
          <p:cNvPr id="16" name="Пятно 2 1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23</a:t>
            </a:r>
            <a:endParaRPr lang="ru-RU" sz="4400" dirty="0"/>
          </a:p>
        </p:txBody>
      </p:sp>
      <p:sp>
        <p:nvSpPr>
          <p:cNvPr id="17" name="Пятно 2 1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22</a:t>
            </a:r>
            <a:endParaRPr lang="ru-RU" sz="4400" dirty="0"/>
          </a:p>
        </p:txBody>
      </p:sp>
      <p:sp>
        <p:nvSpPr>
          <p:cNvPr id="18" name="Пятно 2 1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21</a:t>
            </a:r>
            <a:endParaRPr lang="ru-RU" sz="4400" dirty="0"/>
          </a:p>
        </p:txBody>
      </p:sp>
      <p:sp>
        <p:nvSpPr>
          <p:cNvPr id="19" name="Пятно 2 1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20</a:t>
            </a:r>
            <a:endParaRPr lang="ru-RU" sz="4400" dirty="0"/>
          </a:p>
        </p:txBody>
      </p:sp>
      <p:sp>
        <p:nvSpPr>
          <p:cNvPr id="20" name="Пятно 2 1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19</a:t>
            </a:r>
            <a:endParaRPr lang="ru-RU" sz="4400" dirty="0"/>
          </a:p>
        </p:txBody>
      </p:sp>
      <p:sp>
        <p:nvSpPr>
          <p:cNvPr id="21" name="Пятно 2 2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18</a:t>
            </a:r>
            <a:endParaRPr lang="ru-RU" sz="4400" dirty="0"/>
          </a:p>
        </p:txBody>
      </p:sp>
      <p:sp>
        <p:nvSpPr>
          <p:cNvPr id="22" name="Пятно 2 2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17</a:t>
            </a:r>
            <a:endParaRPr lang="ru-RU" sz="4400" dirty="0"/>
          </a:p>
        </p:txBody>
      </p:sp>
      <p:sp>
        <p:nvSpPr>
          <p:cNvPr id="23" name="Пятно 2 2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16</a:t>
            </a:r>
            <a:endParaRPr lang="ru-RU" sz="4400" dirty="0"/>
          </a:p>
        </p:txBody>
      </p:sp>
      <p:sp>
        <p:nvSpPr>
          <p:cNvPr id="24" name="Пятно 2 2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15</a:t>
            </a:r>
            <a:endParaRPr lang="ru-RU" sz="4400" dirty="0"/>
          </a:p>
        </p:txBody>
      </p:sp>
      <p:sp>
        <p:nvSpPr>
          <p:cNvPr id="25" name="Пятно 2 2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14</a:t>
            </a:r>
            <a:endParaRPr lang="ru-RU" sz="4400" dirty="0"/>
          </a:p>
        </p:txBody>
      </p:sp>
      <p:sp>
        <p:nvSpPr>
          <p:cNvPr id="26" name="Пятно 2 2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13</a:t>
            </a:r>
            <a:endParaRPr lang="ru-RU" sz="4400" dirty="0"/>
          </a:p>
        </p:txBody>
      </p:sp>
      <p:sp>
        <p:nvSpPr>
          <p:cNvPr id="27" name="Пятно 2 2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12</a:t>
            </a:r>
            <a:endParaRPr lang="ru-RU" sz="4400" dirty="0"/>
          </a:p>
        </p:txBody>
      </p:sp>
      <p:sp>
        <p:nvSpPr>
          <p:cNvPr id="28" name="Пятно 2 2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11</a:t>
            </a:r>
            <a:endParaRPr lang="ru-RU" sz="4400" dirty="0"/>
          </a:p>
        </p:txBody>
      </p:sp>
      <p:sp>
        <p:nvSpPr>
          <p:cNvPr id="29" name="Пятно 2 2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10</a:t>
            </a:r>
            <a:endParaRPr lang="ru-RU" sz="4400" dirty="0"/>
          </a:p>
        </p:txBody>
      </p:sp>
      <p:sp>
        <p:nvSpPr>
          <p:cNvPr id="30" name="Пятно 2 2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9</a:t>
            </a:r>
            <a:endParaRPr lang="ru-RU" sz="4400" dirty="0"/>
          </a:p>
        </p:txBody>
      </p:sp>
      <p:sp>
        <p:nvSpPr>
          <p:cNvPr id="31" name="Пятно 2 3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8</a:t>
            </a:r>
            <a:endParaRPr lang="ru-RU" sz="4400" dirty="0"/>
          </a:p>
        </p:txBody>
      </p:sp>
      <p:sp>
        <p:nvSpPr>
          <p:cNvPr id="32" name="Пятно 2 3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7</a:t>
            </a:r>
            <a:endParaRPr lang="ru-RU" sz="4400" dirty="0"/>
          </a:p>
        </p:txBody>
      </p:sp>
      <p:sp>
        <p:nvSpPr>
          <p:cNvPr id="33" name="Пятно 2 3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6</a:t>
            </a:r>
            <a:endParaRPr lang="ru-RU" sz="4400" dirty="0"/>
          </a:p>
        </p:txBody>
      </p:sp>
      <p:sp>
        <p:nvSpPr>
          <p:cNvPr id="34" name="Пятно 2 3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</a:t>
            </a:r>
            <a:endParaRPr lang="ru-RU" sz="4400" dirty="0"/>
          </a:p>
        </p:txBody>
      </p:sp>
      <p:sp>
        <p:nvSpPr>
          <p:cNvPr id="35" name="Пятно 2 3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36" name="Пятно 2 3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37" name="Пятно 2 3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38" name="Пятно 2 3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39" name="Пятно 2 3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b="1" dirty="0" smtClean="0">
                <a:solidFill>
                  <a:srgbClr val="C00000"/>
                </a:solidFill>
              </a:rPr>
              <a:t>Стоп!</a:t>
            </a:r>
            <a:endParaRPr lang="ru-RU" sz="2300" b="1" dirty="0">
              <a:solidFill>
                <a:srgbClr val="C0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82474" y="3218375"/>
            <a:ext cx="621510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Правильный ответ:</a:t>
            </a:r>
            <a:endParaRPr lang="ru-RU" sz="3600" dirty="0" smtClean="0">
              <a:latin typeface="Arial Black" panose="020B0A04020102020204" pitchFamily="34" charset="0"/>
            </a:endParaRPr>
          </a:p>
          <a:p>
            <a:r>
              <a:rPr lang="ru-RU" sz="3600" dirty="0" smtClean="0">
                <a:latin typeface="Arial Black" panose="020B0A04020102020204" pitchFamily="34" charset="0"/>
              </a:rPr>
              <a:t> Деревня </a:t>
            </a:r>
            <a:r>
              <a:rPr lang="ru-RU" sz="3600" dirty="0">
                <a:latin typeface="Arial Black" panose="020B0A04020102020204" pitchFamily="34" charset="0"/>
              </a:rPr>
              <a:t>Филимоново, что близ города Одоева в Тульской области </a:t>
            </a:r>
          </a:p>
        </p:txBody>
      </p:sp>
      <p:sp>
        <p:nvSpPr>
          <p:cNvPr id="41" name="Управляющая кнопка: возврат 40">
            <a:hlinkClick r:id="rId2" action="ppaction://hlinksldjump" highlightClick="1"/>
          </p:cNvPr>
          <p:cNvSpPr/>
          <p:nvPr/>
        </p:nvSpPr>
        <p:spPr>
          <a:xfrm>
            <a:off x="8143900" y="6000768"/>
            <a:ext cx="714380" cy="642942"/>
          </a:xfrm>
          <a:prstGeom prst="actionButtonRetur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Управляющая кнопка: настраиваемая 41">
            <a:hlinkClick r:id="" action="ppaction://noaction" highlightClick="1"/>
          </p:cNvPr>
          <p:cNvSpPr/>
          <p:nvPr/>
        </p:nvSpPr>
        <p:spPr>
          <a:xfrm>
            <a:off x="142844" y="100655"/>
            <a:ext cx="4933212" cy="1143008"/>
          </a:xfrm>
          <a:prstGeom prst="actionButtonBlank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Вопрос №4 </a:t>
            </a:r>
            <a:r>
              <a:rPr lang="ru-RU" sz="3200" dirty="0" err="1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Филимоновские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4" name="Picture 2" descr="J:\глиняная игрушка\0003-004-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282809" y="3500438"/>
            <a:ext cx="2274720" cy="3079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0"/>
                            </p:stCondLst>
                            <p:childTnLst>
                              <p:par>
                                <p:cTn id="4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500"/>
                            </p:stCondLst>
                            <p:childTnLst>
                              <p:par>
                                <p:cTn id="4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0"/>
                            </p:stCondLst>
                            <p:childTnLst>
                              <p:par>
                                <p:cTn id="5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9500"/>
                            </p:stCondLst>
                            <p:childTnLst>
                              <p:par>
                                <p:cTn id="5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1000"/>
                            </p:stCondLst>
                            <p:childTnLst>
                              <p:par>
                                <p:cTn id="6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2500"/>
                            </p:stCondLst>
                            <p:childTnLst>
                              <p:par>
                                <p:cTn id="6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4000"/>
                            </p:stCondLst>
                            <p:childTnLst>
                              <p:par>
                                <p:cTn id="6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500"/>
                            </p:stCondLst>
                            <p:childTnLst>
                              <p:par>
                                <p:cTn id="7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7000"/>
                            </p:stCondLst>
                            <p:childTnLst>
                              <p:par>
                                <p:cTn id="7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8500"/>
                            </p:stCondLst>
                            <p:childTnLst>
                              <p:par>
                                <p:cTn id="8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0"/>
                            </p:stCondLst>
                            <p:childTnLst>
                              <p:par>
                                <p:cTn id="8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1500"/>
                            </p:stCondLst>
                            <p:childTnLst>
                              <p:par>
                                <p:cTn id="8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3000"/>
                            </p:stCondLst>
                            <p:childTnLst>
                              <p:par>
                                <p:cTn id="9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4500"/>
                            </p:stCondLst>
                            <p:childTnLst>
                              <p:par>
                                <p:cTn id="9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6000"/>
                            </p:stCondLst>
                            <p:childTnLst>
                              <p:par>
                                <p:cTn id="10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7500"/>
                            </p:stCondLst>
                            <p:childTnLst>
                              <p:par>
                                <p:cTn id="10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9000"/>
                            </p:stCondLst>
                            <p:childTnLst>
                              <p:par>
                                <p:cTn id="10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0500"/>
                            </p:stCondLst>
                            <p:childTnLst>
                              <p:par>
                                <p:cTn id="1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2000"/>
                            </p:stCondLst>
                            <p:childTnLst>
                              <p:par>
                                <p:cTn id="1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3500"/>
                            </p:stCondLst>
                            <p:childTnLst>
                              <p:par>
                                <p:cTn id="1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4282" y="1285860"/>
            <a:ext cx="80010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Каким цветом становятся </a:t>
            </a:r>
            <a:r>
              <a:rPr lang="ru-RU" sz="2800" b="1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филимоновские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игрушки после обжига?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7" name="Пятно 2 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30</a:t>
            </a:r>
            <a:endParaRPr lang="ru-RU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7786678" y="3214686"/>
            <a:ext cx="1143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Время!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Пятно 2 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29</a:t>
            </a:r>
            <a:endParaRPr lang="ru-RU" sz="4400" dirty="0"/>
          </a:p>
        </p:txBody>
      </p:sp>
      <p:sp>
        <p:nvSpPr>
          <p:cNvPr id="11" name="Пятно 2 1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28</a:t>
            </a:r>
            <a:endParaRPr lang="ru-RU" sz="4400" dirty="0"/>
          </a:p>
        </p:txBody>
      </p:sp>
      <p:sp>
        <p:nvSpPr>
          <p:cNvPr id="12" name="Пятно 2 1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27</a:t>
            </a:r>
            <a:endParaRPr lang="ru-RU" sz="4400" dirty="0"/>
          </a:p>
        </p:txBody>
      </p:sp>
      <p:sp>
        <p:nvSpPr>
          <p:cNvPr id="13" name="Пятно 2 1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26</a:t>
            </a:r>
            <a:endParaRPr lang="ru-RU" sz="4400" dirty="0"/>
          </a:p>
        </p:txBody>
      </p:sp>
      <p:sp>
        <p:nvSpPr>
          <p:cNvPr id="14" name="Пятно 2 1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25</a:t>
            </a:r>
            <a:endParaRPr lang="ru-RU" sz="4400" dirty="0"/>
          </a:p>
        </p:txBody>
      </p:sp>
      <p:sp>
        <p:nvSpPr>
          <p:cNvPr id="15" name="Пятно 2 1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24</a:t>
            </a:r>
            <a:endParaRPr lang="ru-RU" sz="4400" dirty="0"/>
          </a:p>
        </p:txBody>
      </p:sp>
      <p:sp>
        <p:nvSpPr>
          <p:cNvPr id="16" name="Пятно 2 1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23</a:t>
            </a:r>
            <a:endParaRPr lang="ru-RU" sz="4400" dirty="0"/>
          </a:p>
        </p:txBody>
      </p:sp>
      <p:sp>
        <p:nvSpPr>
          <p:cNvPr id="17" name="Пятно 2 1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22</a:t>
            </a:r>
            <a:endParaRPr lang="ru-RU" sz="4400" dirty="0"/>
          </a:p>
        </p:txBody>
      </p:sp>
      <p:sp>
        <p:nvSpPr>
          <p:cNvPr id="18" name="Пятно 2 1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21</a:t>
            </a:r>
            <a:endParaRPr lang="ru-RU" sz="4400" dirty="0"/>
          </a:p>
        </p:txBody>
      </p:sp>
      <p:sp>
        <p:nvSpPr>
          <p:cNvPr id="19" name="Пятно 2 1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20</a:t>
            </a:r>
            <a:endParaRPr lang="ru-RU" sz="4400" dirty="0"/>
          </a:p>
        </p:txBody>
      </p:sp>
      <p:sp>
        <p:nvSpPr>
          <p:cNvPr id="20" name="Пятно 2 1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19</a:t>
            </a:r>
            <a:endParaRPr lang="ru-RU" sz="4400" dirty="0"/>
          </a:p>
        </p:txBody>
      </p:sp>
      <p:sp>
        <p:nvSpPr>
          <p:cNvPr id="21" name="Пятно 2 2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18</a:t>
            </a:r>
            <a:endParaRPr lang="ru-RU" sz="4400" dirty="0"/>
          </a:p>
        </p:txBody>
      </p:sp>
      <p:sp>
        <p:nvSpPr>
          <p:cNvPr id="22" name="Пятно 2 2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17</a:t>
            </a:r>
            <a:endParaRPr lang="ru-RU" sz="4400" dirty="0"/>
          </a:p>
        </p:txBody>
      </p:sp>
      <p:sp>
        <p:nvSpPr>
          <p:cNvPr id="23" name="Пятно 2 2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16</a:t>
            </a:r>
            <a:endParaRPr lang="ru-RU" sz="4400" dirty="0"/>
          </a:p>
        </p:txBody>
      </p:sp>
      <p:sp>
        <p:nvSpPr>
          <p:cNvPr id="24" name="Пятно 2 2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15</a:t>
            </a:r>
            <a:endParaRPr lang="ru-RU" sz="4400" dirty="0"/>
          </a:p>
        </p:txBody>
      </p:sp>
      <p:sp>
        <p:nvSpPr>
          <p:cNvPr id="25" name="Пятно 2 2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14</a:t>
            </a:r>
            <a:endParaRPr lang="ru-RU" sz="4400" dirty="0"/>
          </a:p>
        </p:txBody>
      </p:sp>
      <p:sp>
        <p:nvSpPr>
          <p:cNvPr id="26" name="Пятно 2 2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13</a:t>
            </a:r>
            <a:endParaRPr lang="ru-RU" sz="4400" dirty="0"/>
          </a:p>
        </p:txBody>
      </p:sp>
      <p:sp>
        <p:nvSpPr>
          <p:cNvPr id="27" name="Пятно 2 2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12</a:t>
            </a:r>
            <a:endParaRPr lang="ru-RU" sz="4400" dirty="0"/>
          </a:p>
        </p:txBody>
      </p:sp>
      <p:sp>
        <p:nvSpPr>
          <p:cNvPr id="28" name="Пятно 2 2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11</a:t>
            </a:r>
            <a:endParaRPr lang="ru-RU" sz="4400" dirty="0"/>
          </a:p>
        </p:txBody>
      </p:sp>
      <p:sp>
        <p:nvSpPr>
          <p:cNvPr id="29" name="Пятно 2 2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10</a:t>
            </a:r>
            <a:endParaRPr lang="ru-RU" sz="4400" dirty="0"/>
          </a:p>
        </p:txBody>
      </p:sp>
      <p:sp>
        <p:nvSpPr>
          <p:cNvPr id="30" name="Пятно 2 2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9</a:t>
            </a:r>
            <a:endParaRPr lang="ru-RU" sz="4400" dirty="0"/>
          </a:p>
        </p:txBody>
      </p:sp>
      <p:sp>
        <p:nvSpPr>
          <p:cNvPr id="31" name="Пятно 2 3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8</a:t>
            </a:r>
            <a:endParaRPr lang="ru-RU" sz="4400" dirty="0"/>
          </a:p>
        </p:txBody>
      </p:sp>
      <p:sp>
        <p:nvSpPr>
          <p:cNvPr id="32" name="Пятно 2 3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7</a:t>
            </a:r>
            <a:endParaRPr lang="ru-RU" sz="4400" dirty="0"/>
          </a:p>
        </p:txBody>
      </p:sp>
      <p:sp>
        <p:nvSpPr>
          <p:cNvPr id="33" name="Пятно 2 3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6</a:t>
            </a:r>
            <a:endParaRPr lang="ru-RU" sz="4400" dirty="0"/>
          </a:p>
        </p:txBody>
      </p:sp>
      <p:sp>
        <p:nvSpPr>
          <p:cNvPr id="34" name="Пятно 2 3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</a:t>
            </a:r>
            <a:endParaRPr lang="ru-RU" sz="4400" dirty="0"/>
          </a:p>
        </p:txBody>
      </p:sp>
      <p:sp>
        <p:nvSpPr>
          <p:cNvPr id="35" name="Пятно 2 3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36" name="Пятно 2 3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37" name="Пятно 2 3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38" name="Пятно 2 3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39" name="Пятно 2 3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b="1" dirty="0" smtClean="0">
                <a:solidFill>
                  <a:srgbClr val="C00000"/>
                </a:solidFill>
              </a:rPr>
              <a:t>Стоп!</a:t>
            </a:r>
            <a:endParaRPr lang="ru-RU" sz="2300" b="1" dirty="0">
              <a:solidFill>
                <a:srgbClr val="C0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14282" y="3143248"/>
            <a:ext cx="621510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Правильный ответ:</a:t>
            </a:r>
            <a:endParaRPr lang="ru-RU" sz="3600" dirty="0" smtClean="0">
              <a:latin typeface="Arial Black" panose="020B0A04020102020204" pitchFamily="34" charset="0"/>
            </a:endParaRPr>
          </a:p>
          <a:p>
            <a:r>
              <a:rPr lang="ru-RU" sz="3600" dirty="0" smtClean="0">
                <a:latin typeface="Arial Black" panose="020B0A04020102020204" pitchFamily="34" charset="0"/>
              </a:rPr>
              <a:t>Белые с кремовым оттенком</a:t>
            </a:r>
            <a:r>
              <a:rPr lang="ru-RU" sz="3600" dirty="0" smtClean="0"/>
              <a:t>.</a:t>
            </a:r>
            <a:endParaRPr lang="ru-RU" sz="3600" dirty="0"/>
          </a:p>
        </p:txBody>
      </p:sp>
      <p:sp>
        <p:nvSpPr>
          <p:cNvPr id="41" name="Управляющая кнопка: возврат 40">
            <a:hlinkClick r:id="rId2" action="ppaction://hlinksldjump" highlightClick="1"/>
          </p:cNvPr>
          <p:cNvSpPr/>
          <p:nvPr/>
        </p:nvSpPr>
        <p:spPr>
          <a:xfrm>
            <a:off x="8143900" y="6000768"/>
            <a:ext cx="714380" cy="642942"/>
          </a:xfrm>
          <a:prstGeom prst="actionButtonRetur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Управляющая кнопка: настраиваемая 41">
            <a:hlinkClick r:id="" action="ppaction://noaction" highlightClick="1"/>
          </p:cNvPr>
          <p:cNvSpPr/>
          <p:nvPr/>
        </p:nvSpPr>
        <p:spPr>
          <a:xfrm>
            <a:off x="142844" y="142852"/>
            <a:ext cx="4933212" cy="981892"/>
          </a:xfrm>
          <a:prstGeom prst="actionButtonBlank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Вопрос №9 </a:t>
            </a:r>
            <a:r>
              <a:rPr lang="ru-RU" sz="3200" dirty="0" err="1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Филимоновские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4" name="Picture 2" descr="C:\Users\Владелец\Desktop\рабочий стол\Улитина\img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9786" y="4209781"/>
            <a:ext cx="3505552" cy="26291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0"/>
                            </p:stCondLst>
                            <p:childTnLst>
                              <p:par>
                                <p:cTn id="4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500"/>
                            </p:stCondLst>
                            <p:childTnLst>
                              <p:par>
                                <p:cTn id="4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0"/>
                            </p:stCondLst>
                            <p:childTnLst>
                              <p:par>
                                <p:cTn id="5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9500"/>
                            </p:stCondLst>
                            <p:childTnLst>
                              <p:par>
                                <p:cTn id="5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1000"/>
                            </p:stCondLst>
                            <p:childTnLst>
                              <p:par>
                                <p:cTn id="6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2500"/>
                            </p:stCondLst>
                            <p:childTnLst>
                              <p:par>
                                <p:cTn id="6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4000"/>
                            </p:stCondLst>
                            <p:childTnLst>
                              <p:par>
                                <p:cTn id="6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500"/>
                            </p:stCondLst>
                            <p:childTnLst>
                              <p:par>
                                <p:cTn id="7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7000"/>
                            </p:stCondLst>
                            <p:childTnLst>
                              <p:par>
                                <p:cTn id="7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8500"/>
                            </p:stCondLst>
                            <p:childTnLst>
                              <p:par>
                                <p:cTn id="8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0"/>
                            </p:stCondLst>
                            <p:childTnLst>
                              <p:par>
                                <p:cTn id="8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1500"/>
                            </p:stCondLst>
                            <p:childTnLst>
                              <p:par>
                                <p:cTn id="8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3000"/>
                            </p:stCondLst>
                            <p:childTnLst>
                              <p:par>
                                <p:cTn id="9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4500"/>
                            </p:stCondLst>
                            <p:childTnLst>
                              <p:par>
                                <p:cTn id="9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6000"/>
                            </p:stCondLst>
                            <p:childTnLst>
                              <p:par>
                                <p:cTn id="10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7500"/>
                            </p:stCondLst>
                            <p:childTnLst>
                              <p:par>
                                <p:cTn id="10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9000"/>
                            </p:stCondLst>
                            <p:childTnLst>
                              <p:par>
                                <p:cTn id="10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0500"/>
                            </p:stCondLst>
                            <p:childTnLst>
                              <p:par>
                                <p:cTn id="1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2000"/>
                            </p:stCondLst>
                            <p:childTnLst>
                              <p:par>
                                <p:cTn id="1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3500"/>
                            </p:stCondLst>
                            <p:childTnLst>
                              <p:par>
                                <p:cTn id="1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страиваемая 4">
            <a:hlinkClick r:id="" action="ppaction://hlinkshowjump?jump=nextslide" highlightClick="1"/>
          </p:cNvPr>
          <p:cNvSpPr/>
          <p:nvPr/>
        </p:nvSpPr>
        <p:spPr>
          <a:xfrm>
            <a:off x="285720" y="1357298"/>
            <a:ext cx="642942" cy="642942"/>
          </a:xfrm>
          <a:prstGeom prst="actionButtonBlank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1</a:t>
            </a:r>
            <a:endParaRPr lang="ru-RU" sz="24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Управляющая кнопка: настраиваемая 5">
            <a:hlinkClick r:id="rId2" action="ppaction://hlinksldjump" highlightClick="1"/>
          </p:cNvPr>
          <p:cNvSpPr/>
          <p:nvPr/>
        </p:nvSpPr>
        <p:spPr>
          <a:xfrm>
            <a:off x="1071538" y="1357298"/>
            <a:ext cx="642942" cy="642942"/>
          </a:xfrm>
          <a:prstGeom prst="actionButtonBlank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2</a:t>
            </a:r>
            <a:endParaRPr lang="ru-RU" sz="24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Управляющая кнопка: настраиваемая 6">
            <a:hlinkClick r:id="rId3" action="ppaction://hlinksldjump" highlightClick="1"/>
          </p:cNvPr>
          <p:cNvSpPr/>
          <p:nvPr/>
        </p:nvSpPr>
        <p:spPr>
          <a:xfrm>
            <a:off x="1857356" y="1357298"/>
            <a:ext cx="642942" cy="642942"/>
          </a:xfrm>
          <a:prstGeom prst="actionButtonBlank">
            <a:avLst/>
          </a:prstGeom>
          <a:gradFill>
            <a:gsLst>
              <a:gs pos="0">
                <a:srgbClr val="0070C0"/>
              </a:gs>
              <a:gs pos="68000">
                <a:srgbClr val="00B0F0"/>
              </a:gs>
              <a:gs pos="100000">
                <a:srgbClr val="66FFFF"/>
              </a:gs>
            </a:gsLst>
            <a:path path="circle">
              <a:fillToRect l="50000" t="130000" r="50000" b="-30000"/>
            </a:path>
          </a:gra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3</a:t>
            </a:r>
            <a:endParaRPr lang="ru-RU" sz="24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Управляющая кнопка: настраиваемая 7">
            <a:hlinkClick r:id="rId4" action="ppaction://hlinksldjump" highlightClick="1"/>
          </p:cNvPr>
          <p:cNvSpPr/>
          <p:nvPr/>
        </p:nvSpPr>
        <p:spPr>
          <a:xfrm>
            <a:off x="2643174" y="1357298"/>
            <a:ext cx="642942" cy="642942"/>
          </a:xfrm>
          <a:prstGeom prst="actionButtonBlank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4</a:t>
            </a:r>
            <a:endParaRPr lang="ru-RU" sz="24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Управляющая кнопка: настраиваемая 8">
            <a:hlinkClick r:id="rId5" action="ppaction://hlinksldjump" highlightClick="1"/>
          </p:cNvPr>
          <p:cNvSpPr/>
          <p:nvPr/>
        </p:nvSpPr>
        <p:spPr>
          <a:xfrm>
            <a:off x="3428992" y="1357298"/>
            <a:ext cx="642942" cy="642942"/>
          </a:xfrm>
          <a:prstGeom prst="actionButtonBlank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FFFF"/>
                </a:solidFill>
                <a:latin typeface="Arial Black" panose="020B0A04020102020204" pitchFamily="34" charset="0"/>
              </a:rPr>
              <a:t>5</a:t>
            </a:r>
            <a:endParaRPr lang="ru-RU" sz="2400" dirty="0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Управляющая кнопка: настраиваемая 9">
            <a:hlinkClick r:id="rId6" action="ppaction://hlinksldjump" highlightClick="1"/>
          </p:cNvPr>
          <p:cNvSpPr/>
          <p:nvPr/>
        </p:nvSpPr>
        <p:spPr>
          <a:xfrm>
            <a:off x="4214810" y="1357298"/>
            <a:ext cx="642942" cy="642942"/>
          </a:xfrm>
          <a:prstGeom prst="actionButtonBlank">
            <a:avLst/>
          </a:prstGeom>
          <a:gradFill>
            <a:gsLst>
              <a:gs pos="0">
                <a:srgbClr val="C0C0C0"/>
              </a:gs>
              <a:gs pos="68000">
                <a:srgbClr val="DDDDDD"/>
              </a:gs>
              <a:gs pos="100000">
                <a:srgbClr val="FFFFFF"/>
              </a:gs>
            </a:gsLst>
          </a:gra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6</a:t>
            </a:r>
            <a:endParaRPr lang="ru-RU" sz="24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Управляющая кнопка: настраиваемая 10">
            <a:hlinkClick r:id="rId7" action="ppaction://hlinksldjump" highlightClick="1"/>
          </p:cNvPr>
          <p:cNvSpPr/>
          <p:nvPr/>
        </p:nvSpPr>
        <p:spPr>
          <a:xfrm>
            <a:off x="5000628" y="1357298"/>
            <a:ext cx="642942" cy="642942"/>
          </a:xfrm>
          <a:prstGeom prst="actionButtonBlank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7</a:t>
            </a:r>
            <a:endParaRPr lang="ru-RU" sz="24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Управляющая кнопка: настраиваемая 11">
            <a:hlinkClick r:id="rId8" action="ppaction://hlinksldjump" highlightClick="1"/>
          </p:cNvPr>
          <p:cNvSpPr/>
          <p:nvPr/>
        </p:nvSpPr>
        <p:spPr>
          <a:xfrm>
            <a:off x="285720" y="2143116"/>
            <a:ext cx="642942" cy="642942"/>
          </a:xfrm>
          <a:prstGeom prst="actionButtonBlank">
            <a:avLst/>
          </a:prstGeom>
          <a:gradFill>
            <a:gsLst>
              <a:gs pos="0">
                <a:srgbClr val="0070C0"/>
              </a:gs>
              <a:gs pos="68000">
                <a:srgbClr val="00B0F0"/>
              </a:gs>
              <a:gs pos="100000">
                <a:srgbClr val="66FFFF"/>
              </a:gs>
            </a:gsLst>
          </a:gra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8</a:t>
            </a:r>
            <a:endParaRPr lang="ru-RU" sz="24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13" name="Управляющая кнопка: настраиваемая 12">
            <a:hlinkClick r:id="rId9" action="ppaction://hlinksldjump" highlightClick="1"/>
          </p:cNvPr>
          <p:cNvSpPr/>
          <p:nvPr/>
        </p:nvSpPr>
        <p:spPr>
          <a:xfrm>
            <a:off x="1071538" y="2143116"/>
            <a:ext cx="642942" cy="642942"/>
          </a:xfrm>
          <a:prstGeom prst="actionButtonBlank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9</a:t>
            </a:r>
            <a:endParaRPr lang="ru-RU" sz="24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Управляющая кнопка: настраиваемая 13">
            <a:hlinkClick r:id="rId10" action="ppaction://hlinksldjump" highlightClick="1"/>
          </p:cNvPr>
          <p:cNvSpPr/>
          <p:nvPr/>
        </p:nvSpPr>
        <p:spPr>
          <a:xfrm>
            <a:off x="1857356" y="2143116"/>
            <a:ext cx="642942" cy="642942"/>
          </a:xfrm>
          <a:prstGeom prst="actionButtonBlank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10</a:t>
            </a:r>
            <a:endParaRPr lang="ru-RU" sz="24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15" name="Управляющая кнопка: настраиваемая 14">
            <a:hlinkClick r:id="rId11" action="ppaction://hlinksldjump" highlightClick="1"/>
          </p:cNvPr>
          <p:cNvSpPr/>
          <p:nvPr/>
        </p:nvSpPr>
        <p:spPr>
          <a:xfrm>
            <a:off x="2643174" y="2143116"/>
            <a:ext cx="642942" cy="642942"/>
          </a:xfrm>
          <a:prstGeom prst="actionButtonBlank">
            <a:avLst/>
          </a:prstGeom>
          <a:gradFill>
            <a:gsLst>
              <a:gs pos="0">
                <a:srgbClr val="0070C0"/>
              </a:gs>
              <a:gs pos="68000">
                <a:srgbClr val="00B0F0"/>
              </a:gs>
              <a:gs pos="100000">
                <a:srgbClr val="66FFFF"/>
              </a:gs>
            </a:gsLst>
          </a:gra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11</a:t>
            </a:r>
            <a:endParaRPr lang="ru-RU" sz="24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16" name="Управляющая кнопка: настраиваемая 15">
            <a:hlinkClick r:id="rId12" action="ppaction://hlinksldjump" highlightClick="1"/>
          </p:cNvPr>
          <p:cNvSpPr/>
          <p:nvPr/>
        </p:nvSpPr>
        <p:spPr>
          <a:xfrm>
            <a:off x="3428992" y="2143116"/>
            <a:ext cx="642942" cy="642942"/>
          </a:xfrm>
          <a:prstGeom prst="actionButtonBlank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12</a:t>
            </a:r>
            <a:endParaRPr lang="ru-RU" sz="24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17" name="Управляющая кнопка: настраиваемая 16">
            <a:hlinkClick r:id="rId13" action="ppaction://hlinksldjump" highlightClick="1"/>
          </p:cNvPr>
          <p:cNvSpPr/>
          <p:nvPr/>
        </p:nvSpPr>
        <p:spPr>
          <a:xfrm>
            <a:off x="4214810" y="2143116"/>
            <a:ext cx="642942" cy="642942"/>
          </a:xfrm>
          <a:prstGeom prst="actionButtonBlank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13</a:t>
            </a:r>
            <a:endParaRPr lang="ru-RU" sz="24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18" name="Управляющая кнопка: настраиваемая 17">
            <a:hlinkClick r:id="rId14" action="ppaction://hlinksldjump" highlightClick="1"/>
          </p:cNvPr>
          <p:cNvSpPr/>
          <p:nvPr/>
        </p:nvSpPr>
        <p:spPr>
          <a:xfrm>
            <a:off x="5000628" y="2143116"/>
            <a:ext cx="642942" cy="642942"/>
          </a:xfrm>
          <a:prstGeom prst="actionButtonBlank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14</a:t>
            </a:r>
            <a:endParaRPr lang="ru-RU" sz="24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19" name="Управляющая кнопка: настраиваемая 18">
            <a:hlinkClick r:id="rId15" action="ppaction://hlinksldjump" highlightClick="1"/>
          </p:cNvPr>
          <p:cNvSpPr/>
          <p:nvPr/>
        </p:nvSpPr>
        <p:spPr>
          <a:xfrm>
            <a:off x="285720" y="2928934"/>
            <a:ext cx="642942" cy="642942"/>
          </a:xfrm>
          <a:prstGeom prst="actionButtonBlank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FFFF"/>
                </a:solidFill>
                <a:latin typeface="Arial Black" panose="020B0A04020102020204" pitchFamily="34" charset="0"/>
              </a:rPr>
              <a:t>15</a:t>
            </a:r>
            <a:endParaRPr lang="ru-RU" sz="2400" dirty="0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sp>
        <p:nvSpPr>
          <p:cNvPr id="20" name="Управляющая кнопка: настраиваемая 19">
            <a:hlinkClick r:id="rId16" action="ppaction://hlinksldjump" highlightClick="1"/>
          </p:cNvPr>
          <p:cNvSpPr/>
          <p:nvPr/>
        </p:nvSpPr>
        <p:spPr>
          <a:xfrm>
            <a:off x="1071538" y="2928934"/>
            <a:ext cx="642942" cy="642942"/>
          </a:xfrm>
          <a:prstGeom prst="actionButtonBlank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16</a:t>
            </a:r>
            <a:endParaRPr lang="ru-RU" sz="24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21" name="Управляющая кнопка: настраиваемая 20">
            <a:hlinkClick r:id="rId17" action="ppaction://hlinksldjump" highlightClick="1"/>
          </p:cNvPr>
          <p:cNvSpPr/>
          <p:nvPr/>
        </p:nvSpPr>
        <p:spPr>
          <a:xfrm>
            <a:off x="1857356" y="2928934"/>
            <a:ext cx="642942" cy="642942"/>
          </a:xfrm>
          <a:prstGeom prst="actionButtonBlank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17</a:t>
            </a:r>
            <a:endParaRPr lang="ru-RU" sz="24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22" name="Управляющая кнопка: настраиваемая 21">
            <a:hlinkClick r:id="rId18" action="ppaction://hlinksldjump" highlightClick="1"/>
          </p:cNvPr>
          <p:cNvSpPr/>
          <p:nvPr/>
        </p:nvSpPr>
        <p:spPr>
          <a:xfrm>
            <a:off x="2643174" y="2928934"/>
            <a:ext cx="642942" cy="642942"/>
          </a:xfrm>
          <a:prstGeom prst="actionButtonBlank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18</a:t>
            </a:r>
            <a:endParaRPr lang="ru-RU" sz="24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23" name="Управляющая кнопка: настраиваемая 22">
            <a:hlinkClick r:id="rId19" action="ppaction://hlinksldjump" highlightClick="1"/>
          </p:cNvPr>
          <p:cNvSpPr/>
          <p:nvPr/>
        </p:nvSpPr>
        <p:spPr>
          <a:xfrm>
            <a:off x="3428992" y="2928934"/>
            <a:ext cx="642942" cy="642942"/>
          </a:xfrm>
          <a:prstGeom prst="actionButtonBlank">
            <a:avLst/>
          </a:prstGeom>
          <a:gradFill>
            <a:gsLst>
              <a:gs pos="0">
                <a:srgbClr val="0070C0"/>
              </a:gs>
              <a:gs pos="68000">
                <a:srgbClr val="00B0F0"/>
              </a:gs>
              <a:gs pos="100000">
                <a:srgbClr val="66FFFF"/>
              </a:gs>
            </a:gsLst>
          </a:gra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19</a:t>
            </a:r>
            <a:endParaRPr lang="ru-RU" sz="24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24" name="Управляющая кнопка: настраиваемая 23">
            <a:hlinkClick r:id="rId20" action="ppaction://hlinksldjump" highlightClick="1"/>
          </p:cNvPr>
          <p:cNvSpPr/>
          <p:nvPr/>
        </p:nvSpPr>
        <p:spPr>
          <a:xfrm>
            <a:off x="4214810" y="2928934"/>
            <a:ext cx="642942" cy="642942"/>
          </a:xfrm>
          <a:prstGeom prst="actionButtonBlank">
            <a:avLst/>
          </a:prstGeom>
          <a:gradFill>
            <a:gsLst>
              <a:gs pos="0">
                <a:srgbClr val="C0C0C0"/>
              </a:gs>
              <a:gs pos="68000">
                <a:srgbClr val="DDDDDD"/>
              </a:gs>
              <a:gs pos="100000">
                <a:srgbClr val="FFFFFF"/>
              </a:gs>
            </a:gsLst>
          </a:gra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20</a:t>
            </a:r>
            <a:endParaRPr lang="ru-RU" sz="24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25" name="Управляющая кнопка: настраиваемая 24">
            <a:hlinkClick r:id="rId21" action="ppaction://hlinksldjump" highlightClick="1"/>
          </p:cNvPr>
          <p:cNvSpPr/>
          <p:nvPr/>
        </p:nvSpPr>
        <p:spPr>
          <a:xfrm>
            <a:off x="5000628" y="2928934"/>
            <a:ext cx="642942" cy="642942"/>
          </a:xfrm>
          <a:prstGeom prst="actionButtonBlank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21</a:t>
            </a:r>
            <a:endParaRPr lang="ru-RU" sz="24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26" name="Управляющая кнопка: настраиваемая 25">
            <a:hlinkClick r:id="rId22" action="ppaction://hlinksldjump" highlightClick="1"/>
          </p:cNvPr>
          <p:cNvSpPr/>
          <p:nvPr/>
        </p:nvSpPr>
        <p:spPr>
          <a:xfrm>
            <a:off x="285720" y="3714752"/>
            <a:ext cx="642942" cy="642942"/>
          </a:xfrm>
          <a:prstGeom prst="actionButtonBlank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22</a:t>
            </a:r>
            <a:endParaRPr lang="ru-RU" sz="24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27" name="Управляющая кнопка: настраиваемая 26">
            <a:hlinkClick r:id="rId23" action="ppaction://hlinksldjump" highlightClick="1"/>
          </p:cNvPr>
          <p:cNvSpPr/>
          <p:nvPr/>
        </p:nvSpPr>
        <p:spPr>
          <a:xfrm>
            <a:off x="1071538" y="3714752"/>
            <a:ext cx="642942" cy="642942"/>
          </a:xfrm>
          <a:prstGeom prst="actionButtonBlank">
            <a:avLst/>
          </a:prstGeom>
          <a:gradFill>
            <a:gsLst>
              <a:gs pos="0">
                <a:srgbClr val="0070C0"/>
              </a:gs>
              <a:gs pos="68000">
                <a:srgbClr val="00B0F0"/>
              </a:gs>
              <a:gs pos="100000">
                <a:srgbClr val="66FFFF"/>
              </a:gs>
            </a:gsLst>
          </a:gra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23</a:t>
            </a:r>
            <a:endParaRPr lang="ru-RU" sz="24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28" name="Управляющая кнопка: настраиваемая 27">
            <a:hlinkClick r:id="rId24" action="ppaction://hlinksldjump" highlightClick="1"/>
          </p:cNvPr>
          <p:cNvSpPr/>
          <p:nvPr/>
        </p:nvSpPr>
        <p:spPr>
          <a:xfrm>
            <a:off x="1857356" y="3714752"/>
            <a:ext cx="642942" cy="642942"/>
          </a:xfrm>
          <a:prstGeom prst="actionButtonBlank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24</a:t>
            </a:r>
            <a:endParaRPr lang="ru-RU" sz="24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29" name="Управляющая кнопка: настраиваемая 28">
            <a:hlinkClick r:id="rId25" action="ppaction://hlinksldjump" highlightClick="1"/>
          </p:cNvPr>
          <p:cNvSpPr/>
          <p:nvPr/>
        </p:nvSpPr>
        <p:spPr>
          <a:xfrm>
            <a:off x="2643174" y="3714752"/>
            <a:ext cx="642942" cy="642942"/>
          </a:xfrm>
          <a:prstGeom prst="actionButtonBlank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FFFF"/>
                </a:solidFill>
                <a:latin typeface="Arial Black" panose="020B0A04020102020204" pitchFamily="34" charset="0"/>
              </a:rPr>
              <a:t>25</a:t>
            </a:r>
            <a:endParaRPr lang="ru-RU" sz="2400" dirty="0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sp>
        <p:nvSpPr>
          <p:cNvPr id="30" name="Управляющая кнопка: настраиваемая 29">
            <a:hlinkClick r:id="rId26" action="ppaction://hlinksldjump" highlightClick="1"/>
          </p:cNvPr>
          <p:cNvSpPr/>
          <p:nvPr/>
        </p:nvSpPr>
        <p:spPr>
          <a:xfrm>
            <a:off x="3428992" y="3714752"/>
            <a:ext cx="642942" cy="642942"/>
          </a:xfrm>
          <a:prstGeom prst="actionButtonBlank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26</a:t>
            </a:r>
            <a:endParaRPr lang="ru-RU" sz="24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31" name="Управляющая кнопка: настраиваемая 30">
            <a:hlinkClick r:id="rId27" action="ppaction://hlinksldjump" highlightClick="1"/>
          </p:cNvPr>
          <p:cNvSpPr/>
          <p:nvPr/>
        </p:nvSpPr>
        <p:spPr>
          <a:xfrm>
            <a:off x="4214810" y="3714752"/>
            <a:ext cx="642942" cy="642942"/>
          </a:xfrm>
          <a:prstGeom prst="actionButtonBlank">
            <a:avLst/>
          </a:prstGeom>
          <a:gradFill>
            <a:gsLst>
              <a:gs pos="0">
                <a:srgbClr val="0070C0"/>
              </a:gs>
              <a:gs pos="68000">
                <a:srgbClr val="00B0F0"/>
              </a:gs>
              <a:gs pos="100000">
                <a:srgbClr val="66FFFF"/>
              </a:gs>
            </a:gsLst>
          </a:gra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27</a:t>
            </a:r>
            <a:endParaRPr lang="ru-RU" sz="24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32" name="Управляющая кнопка: настраиваемая 31">
            <a:hlinkClick r:id="rId28" action="ppaction://hlinksldjump" highlightClick="1"/>
          </p:cNvPr>
          <p:cNvSpPr/>
          <p:nvPr/>
        </p:nvSpPr>
        <p:spPr>
          <a:xfrm>
            <a:off x="5000628" y="3714752"/>
            <a:ext cx="642942" cy="642942"/>
          </a:xfrm>
          <a:prstGeom prst="actionButtonBlank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28</a:t>
            </a:r>
            <a:endParaRPr lang="ru-RU" sz="24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33" name="Управляющая кнопка: настраиваемая 32">
            <a:hlinkClick r:id="rId29" action="ppaction://hlinksldjump" highlightClick="1"/>
          </p:cNvPr>
          <p:cNvSpPr/>
          <p:nvPr/>
        </p:nvSpPr>
        <p:spPr>
          <a:xfrm>
            <a:off x="285720" y="4500570"/>
            <a:ext cx="642942" cy="642942"/>
          </a:xfrm>
          <a:prstGeom prst="actionButtonBlank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29</a:t>
            </a:r>
            <a:endParaRPr lang="ru-RU" sz="24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34" name="Управляющая кнопка: настраиваемая 33">
            <a:hlinkClick r:id="rId30" action="ppaction://hlinksldjump" highlightClick="1"/>
          </p:cNvPr>
          <p:cNvSpPr/>
          <p:nvPr/>
        </p:nvSpPr>
        <p:spPr>
          <a:xfrm>
            <a:off x="1071538" y="4500570"/>
            <a:ext cx="642942" cy="642942"/>
          </a:xfrm>
          <a:prstGeom prst="actionButtonBlank">
            <a:avLst/>
          </a:prstGeom>
          <a:gradFill>
            <a:gsLst>
              <a:gs pos="0">
                <a:srgbClr val="C0C0C0"/>
              </a:gs>
              <a:gs pos="68000">
                <a:srgbClr val="DDDDDD"/>
              </a:gs>
              <a:gs pos="100000">
                <a:srgbClr val="FFFFFF"/>
              </a:gs>
            </a:gsLst>
          </a:gra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30</a:t>
            </a:r>
            <a:endParaRPr lang="ru-RU" sz="24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35" name="Управляющая кнопка: настраиваемая 34">
            <a:hlinkClick r:id="rId31" action="ppaction://hlinksldjump" highlightClick="1"/>
          </p:cNvPr>
          <p:cNvSpPr/>
          <p:nvPr/>
        </p:nvSpPr>
        <p:spPr>
          <a:xfrm>
            <a:off x="1857356" y="4500570"/>
            <a:ext cx="642942" cy="642942"/>
          </a:xfrm>
          <a:prstGeom prst="actionButtonBlank">
            <a:avLst/>
          </a:prstGeom>
          <a:gradFill>
            <a:gsLst>
              <a:gs pos="0">
                <a:srgbClr val="0070C0"/>
              </a:gs>
              <a:gs pos="68000">
                <a:srgbClr val="00B0F0"/>
              </a:gs>
              <a:gs pos="100000">
                <a:srgbClr val="66FFFF"/>
              </a:gs>
            </a:gsLst>
          </a:gra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31</a:t>
            </a:r>
            <a:endParaRPr lang="ru-RU" sz="24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36" name="Управляющая кнопка: настраиваемая 35">
            <a:hlinkClick r:id="rId32" action="ppaction://hlinksldjump" highlightClick="1"/>
          </p:cNvPr>
          <p:cNvSpPr/>
          <p:nvPr/>
        </p:nvSpPr>
        <p:spPr>
          <a:xfrm>
            <a:off x="2643174" y="4500570"/>
            <a:ext cx="642942" cy="642942"/>
          </a:xfrm>
          <a:prstGeom prst="actionButtonBlank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32</a:t>
            </a:r>
            <a:endParaRPr lang="ru-RU" sz="24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37" name="Управляющая кнопка: настраиваемая 36">
            <a:hlinkClick r:id="rId33" action="ppaction://hlinksldjump" highlightClick="1"/>
          </p:cNvPr>
          <p:cNvSpPr/>
          <p:nvPr/>
        </p:nvSpPr>
        <p:spPr>
          <a:xfrm>
            <a:off x="3428992" y="4500570"/>
            <a:ext cx="642942" cy="642942"/>
          </a:xfrm>
          <a:prstGeom prst="actionButtonBlank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33</a:t>
            </a:r>
            <a:endParaRPr lang="ru-RU" sz="24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38" name="Управляющая кнопка: настраиваемая 37">
            <a:hlinkClick r:id="rId34" action="ppaction://hlinksldjump" highlightClick="1"/>
          </p:cNvPr>
          <p:cNvSpPr/>
          <p:nvPr/>
        </p:nvSpPr>
        <p:spPr>
          <a:xfrm>
            <a:off x="4214810" y="4500570"/>
            <a:ext cx="642942" cy="642942"/>
          </a:xfrm>
          <a:prstGeom prst="actionButtonBlank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34</a:t>
            </a:r>
            <a:endParaRPr lang="ru-RU" sz="24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39" name="Управляющая кнопка: настраиваемая 38">
            <a:hlinkClick r:id="rId35" action="ppaction://hlinksldjump" highlightClick="1"/>
          </p:cNvPr>
          <p:cNvSpPr/>
          <p:nvPr/>
        </p:nvSpPr>
        <p:spPr>
          <a:xfrm>
            <a:off x="5000628" y="4500570"/>
            <a:ext cx="642942" cy="642942"/>
          </a:xfrm>
          <a:prstGeom prst="actionButtonBlank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FFFF"/>
                </a:solidFill>
                <a:latin typeface="Arial Black" panose="020B0A04020102020204" pitchFamily="34" charset="0"/>
              </a:rPr>
              <a:t>35</a:t>
            </a:r>
            <a:endParaRPr lang="ru-RU" sz="2400" dirty="0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876916" y="925685"/>
            <a:ext cx="315958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      – калининские        игрушки</a:t>
            </a:r>
          </a:p>
          <a:p>
            <a:endParaRPr lang="ru-RU" dirty="0" smtClean="0">
              <a:latin typeface="Arial Black" panose="020B0A04020102020204" pitchFamily="34" charset="0"/>
            </a:endParaRPr>
          </a:p>
          <a:p>
            <a:r>
              <a:rPr lang="ru-RU" dirty="0" smtClean="0">
                <a:latin typeface="Arial Black" panose="020B0A04020102020204" pitchFamily="34" charset="0"/>
              </a:rPr>
              <a:t>      –дымковские   игрушки</a:t>
            </a:r>
          </a:p>
          <a:p>
            <a:endParaRPr lang="ru-RU" dirty="0" smtClean="0">
              <a:latin typeface="Arial Black" panose="020B0A04020102020204" pitchFamily="34" charset="0"/>
            </a:endParaRPr>
          </a:p>
          <a:p>
            <a:r>
              <a:rPr lang="ru-RU" dirty="0" smtClean="0">
                <a:latin typeface="Arial Black" panose="020B0A04020102020204" pitchFamily="34" charset="0"/>
              </a:rPr>
              <a:t>     –</a:t>
            </a:r>
            <a:r>
              <a:rPr lang="ru-RU" dirty="0" err="1" smtClean="0">
                <a:latin typeface="Arial Black" panose="020B0A04020102020204" pitchFamily="34" charset="0"/>
              </a:rPr>
              <a:t>каргопольские</a:t>
            </a:r>
            <a:r>
              <a:rPr lang="ru-RU" dirty="0" smtClean="0">
                <a:latin typeface="Arial Black" panose="020B0A04020102020204" pitchFamily="34" charset="0"/>
              </a:rPr>
              <a:t> игрушки</a:t>
            </a:r>
          </a:p>
          <a:p>
            <a:endParaRPr lang="ru-RU" dirty="0" smtClean="0">
              <a:latin typeface="Arial Black" panose="020B0A04020102020204" pitchFamily="34" charset="0"/>
            </a:endParaRPr>
          </a:p>
          <a:p>
            <a:r>
              <a:rPr lang="ru-RU" dirty="0" smtClean="0">
                <a:latin typeface="Arial Black" panose="020B0A04020102020204" pitchFamily="34" charset="0"/>
              </a:rPr>
              <a:t>      -</a:t>
            </a:r>
            <a:r>
              <a:rPr lang="ru-RU" dirty="0" err="1" smtClean="0">
                <a:latin typeface="Arial Black" panose="020B0A04020102020204" pitchFamily="34" charset="0"/>
              </a:rPr>
              <a:t>филимоновские</a:t>
            </a:r>
            <a:r>
              <a:rPr lang="ru-RU" dirty="0" smtClean="0">
                <a:latin typeface="Arial Black" panose="020B0A04020102020204" pitchFamily="34" charset="0"/>
              </a:rPr>
              <a:t> игрушки</a:t>
            </a:r>
          </a:p>
          <a:p>
            <a:endParaRPr lang="ru-RU" dirty="0" smtClean="0">
              <a:latin typeface="Arial Black" panose="020B0A04020102020204" pitchFamily="34" charset="0"/>
            </a:endParaRPr>
          </a:p>
          <a:p>
            <a:r>
              <a:rPr lang="ru-RU" dirty="0">
                <a:latin typeface="Arial Black" panose="020B0A04020102020204" pitchFamily="34" charset="0"/>
              </a:rPr>
              <a:t> </a:t>
            </a:r>
            <a:r>
              <a:rPr lang="ru-RU" dirty="0" smtClean="0">
                <a:latin typeface="Arial Black" panose="020B0A04020102020204" pitchFamily="34" charset="0"/>
              </a:rPr>
              <a:t>      - обереги</a:t>
            </a:r>
          </a:p>
          <a:p>
            <a:endParaRPr lang="ru-RU" dirty="0" smtClean="0">
              <a:latin typeface="Arial Black" panose="020B0A04020102020204" pitchFamily="34" charset="0"/>
            </a:endParaRPr>
          </a:p>
          <a:p>
            <a:r>
              <a:rPr lang="ru-RU" dirty="0">
                <a:latin typeface="Arial Black" panose="020B0A04020102020204" pitchFamily="34" charset="0"/>
              </a:rPr>
              <a:t> </a:t>
            </a:r>
            <a:r>
              <a:rPr lang="ru-RU" dirty="0" smtClean="0">
                <a:latin typeface="Arial Black" panose="020B0A04020102020204" pitchFamily="34" charset="0"/>
              </a:rPr>
              <a:t>      – фото загадка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49" name="Управляющая кнопка: настраиваемая 48">
            <a:hlinkClick r:id="" action="ppaction://hlinkshowjump?jump=nextslide" highlightClick="1"/>
          </p:cNvPr>
          <p:cNvSpPr/>
          <p:nvPr/>
        </p:nvSpPr>
        <p:spPr>
          <a:xfrm>
            <a:off x="285720" y="5572140"/>
            <a:ext cx="357190" cy="357190"/>
          </a:xfrm>
          <a:prstGeom prst="actionButtonBlank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50" name="Управляющая кнопка: настраиваемая 49">
            <a:hlinkClick r:id="" action="ppaction://hlinkshowjump?jump=nextslide" highlightClick="1"/>
          </p:cNvPr>
          <p:cNvSpPr/>
          <p:nvPr/>
        </p:nvSpPr>
        <p:spPr>
          <a:xfrm>
            <a:off x="785786" y="5572140"/>
            <a:ext cx="357190" cy="357190"/>
          </a:xfrm>
          <a:prstGeom prst="actionButtonBlank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51" name="Управляющая кнопка: настраиваемая 50">
            <a:hlinkClick r:id="" action="ppaction://hlinkshowjump?jump=nextslide" highlightClick="1"/>
          </p:cNvPr>
          <p:cNvSpPr/>
          <p:nvPr/>
        </p:nvSpPr>
        <p:spPr>
          <a:xfrm>
            <a:off x="1285852" y="5572140"/>
            <a:ext cx="357190" cy="357190"/>
          </a:xfrm>
          <a:prstGeom prst="actionButtonBlank">
            <a:avLst/>
          </a:prstGeom>
          <a:gradFill>
            <a:gsLst>
              <a:gs pos="0">
                <a:srgbClr val="0070C0"/>
              </a:gs>
              <a:gs pos="68000">
                <a:srgbClr val="00B0F0"/>
              </a:gs>
              <a:gs pos="100000">
                <a:srgbClr val="66FFFF"/>
              </a:gs>
            </a:gsLst>
          </a:gra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52" name="Управляющая кнопка: настраиваемая 51">
            <a:hlinkClick r:id="" action="ppaction://hlinkshowjump?jump=nextslide" highlightClick="1"/>
          </p:cNvPr>
          <p:cNvSpPr/>
          <p:nvPr/>
        </p:nvSpPr>
        <p:spPr>
          <a:xfrm>
            <a:off x="1785918" y="5572140"/>
            <a:ext cx="357190" cy="357190"/>
          </a:xfrm>
          <a:prstGeom prst="actionButtonBlank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214546" y="5572140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- 1 балл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4" name="Управляющая кнопка: настраиваемая 53">
            <a:hlinkClick r:id="" action="ppaction://hlinkshowjump?jump=nextslide" highlightClick="1"/>
          </p:cNvPr>
          <p:cNvSpPr/>
          <p:nvPr/>
        </p:nvSpPr>
        <p:spPr>
          <a:xfrm>
            <a:off x="1285852" y="6072206"/>
            <a:ext cx="357190" cy="357190"/>
          </a:xfrm>
          <a:prstGeom prst="actionButtonBlank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55" name="Управляющая кнопка: настраиваемая 54">
            <a:hlinkClick r:id="" action="ppaction://hlinkshowjump?jump=nextslide" highlightClick="1"/>
          </p:cNvPr>
          <p:cNvSpPr/>
          <p:nvPr/>
        </p:nvSpPr>
        <p:spPr>
          <a:xfrm>
            <a:off x="1785918" y="6072206"/>
            <a:ext cx="357190" cy="357190"/>
          </a:xfrm>
          <a:prstGeom prst="actionButtonBlank">
            <a:avLst/>
          </a:prstGeom>
          <a:gradFill>
            <a:gsLst>
              <a:gs pos="0">
                <a:srgbClr val="C0C0C0"/>
              </a:gs>
              <a:gs pos="68000">
                <a:srgbClr val="DDDDDD"/>
              </a:gs>
              <a:gs pos="100000">
                <a:srgbClr val="FFFFFF"/>
              </a:gs>
            </a:gsLst>
            <a:path path="circle">
              <a:fillToRect l="50000" t="130000" r="50000" b="-30000"/>
            </a:path>
          </a:gra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214546" y="6072206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- 2 балла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7" name="Управляющая кнопка: настраиваемая 56">
            <a:hlinkClick r:id="rId36" action="ppaction://hlinksldjump" highlightClick="1"/>
          </p:cNvPr>
          <p:cNvSpPr/>
          <p:nvPr/>
        </p:nvSpPr>
        <p:spPr>
          <a:xfrm>
            <a:off x="4412436" y="5727158"/>
            <a:ext cx="3471931" cy="702238"/>
          </a:xfrm>
          <a:prstGeom prst="actionButtonBlank">
            <a:avLst/>
          </a:prstGeom>
          <a:ln w="57150">
            <a:solidFill>
              <a:schemeClr val="accent2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n>
                  <a:solidFill>
                    <a:schemeClr val="accent2"/>
                  </a:solidFill>
                </a:ln>
                <a:latin typeface="Arial Black" panose="020B0A04020102020204" pitchFamily="34" charset="0"/>
              </a:rPr>
              <a:t>Блиц-турнир</a:t>
            </a:r>
            <a:endParaRPr lang="ru-RU" sz="2400" dirty="0">
              <a:ln>
                <a:solidFill>
                  <a:schemeClr val="accent2"/>
                </a:solidFill>
              </a:ln>
              <a:latin typeface="Arial Black" panose="020B0A040201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7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58103"/>
            <a:ext cx="5002088" cy="547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9" name="Управляющая кнопка: настраиваемая 58">
            <a:hlinkClick r:id="" action="ppaction://hlinkshowjump?jump=nextslide" highlightClick="1"/>
          </p:cNvPr>
          <p:cNvSpPr/>
          <p:nvPr/>
        </p:nvSpPr>
        <p:spPr>
          <a:xfrm>
            <a:off x="5876916" y="853159"/>
            <a:ext cx="357190" cy="357190"/>
          </a:xfrm>
          <a:prstGeom prst="actionButtonBlank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60" name="Управляющая кнопка: настраиваемая 59">
            <a:hlinkClick r:id="" action="ppaction://hlinkshowjump?jump=nextslide" highlightClick="1"/>
          </p:cNvPr>
          <p:cNvSpPr/>
          <p:nvPr/>
        </p:nvSpPr>
        <p:spPr>
          <a:xfrm>
            <a:off x="5876916" y="1609001"/>
            <a:ext cx="357190" cy="357190"/>
          </a:xfrm>
          <a:prstGeom prst="actionButtonBlank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61" name="Управляющая кнопка: настраиваемая 60">
            <a:hlinkClick r:id="" action="ppaction://hlinkshowjump?jump=nextslide" highlightClick="1"/>
          </p:cNvPr>
          <p:cNvSpPr/>
          <p:nvPr/>
        </p:nvSpPr>
        <p:spPr>
          <a:xfrm>
            <a:off x="5872780" y="2464587"/>
            <a:ext cx="357190" cy="357190"/>
          </a:xfrm>
          <a:prstGeom prst="actionButtonBlank">
            <a:avLst/>
          </a:prstGeom>
          <a:gradFill>
            <a:gsLst>
              <a:gs pos="0">
                <a:srgbClr val="0070C0"/>
              </a:gs>
              <a:gs pos="68000">
                <a:srgbClr val="00B0F0"/>
              </a:gs>
              <a:gs pos="100000">
                <a:srgbClr val="66FFFF"/>
              </a:gs>
            </a:gsLst>
          </a:gra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62" name="Управляющая кнопка: настраиваемая 61">
            <a:hlinkClick r:id="" action="ppaction://hlinkshowjump?jump=nextslide" highlightClick="1"/>
          </p:cNvPr>
          <p:cNvSpPr/>
          <p:nvPr/>
        </p:nvSpPr>
        <p:spPr>
          <a:xfrm>
            <a:off x="5876916" y="3304193"/>
            <a:ext cx="357190" cy="357190"/>
          </a:xfrm>
          <a:prstGeom prst="actionButtonBlank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63" name="Управляющая кнопка: настраиваемая 62">
            <a:hlinkClick r:id="" action="ppaction://hlinkshowjump?jump=nextslide" highlightClick="1"/>
          </p:cNvPr>
          <p:cNvSpPr/>
          <p:nvPr/>
        </p:nvSpPr>
        <p:spPr>
          <a:xfrm>
            <a:off x="5845198" y="4152632"/>
            <a:ext cx="357190" cy="357190"/>
          </a:xfrm>
          <a:prstGeom prst="actionButtonBlank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64" name="Управляющая кнопка: настраиваемая 63">
            <a:hlinkClick r:id="" action="ppaction://hlinkshowjump?jump=nextslide" highlightClick="1"/>
          </p:cNvPr>
          <p:cNvSpPr/>
          <p:nvPr/>
        </p:nvSpPr>
        <p:spPr>
          <a:xfrm>
            <a:off x="5876916" y="4811696"/>
            <a:ext cx="357190" cy="357190"/>
          </a:xfrm>
          <a:prstGeom prst="actionButtonBlank">
            <a:avLst/>
          </a:prstGeom>
          <a:gradFill>
            <a:gsLst>
              <a:gs pos="0">
                <a:srgbClr val="C0C0C0"/>
              </a:gs>
              <a:gs pos="68000">
                <a:srgbClr val="DDDDDD"/>
              </a:gs>
              <a:gs pos="100000">
                <a:srgbClr val="FFFFFF"/>
              </a:gs>
            </a:gsLst>
            <a:path path="circle">
              <a:fillToRect l="50000" t="130000" r="50000" b="-30000"/>
            </a:path>
          </a:gra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0" y="201383"/>
            <a:ext cx="90364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Arial Black" panose="020B0A04020102020204" pitchFamily="34" charset="0"/>
              </a:rPr>
              <a:t>Проверьте свои знания и узнайте новое!</a:t>
            </a:r>
            <a:endParaRPr lang="ru-RU" sz="2800" b="1" i="1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2844" y="1285860"/>
            <a:ext cx="80724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Чем расписывали народные </a:t>
            </a:r>
            <a:r>
              <a:rPr lang="ru-RU" sz="2800" b="1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филимоновские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мастера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свои игрушки?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7" name="Пятно 2 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30</a:t>
            </a:r>
            <a:endParaRPr lang="ru-RU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7786678" y="3214686"/>
            <a:ext cx="1143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Время!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Пятно 2 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29</a:t>
            </a:r>
            <a:endParaRPr lang="ru-RU" sz="4400" dirty="0"/>
          </a:p>
        </p:txBody>
      </p:sp>
      <p:sp>
        <p:nvSpPr>
          <p:cNvPr id="11" name="Пятно 2 1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28</a:t>
            </a:r>
            <a:endParaRPr lang="ru-RU" sz="4400" dirty="0"/>
          </a:p>
        </p:txBody>
      </p:sp>
      <p:sp>
        <p:nvSpPr>
          <p:cNvPr id="12" name="Пятно 2 1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27</a:t>
            </a:r>
            <a:endParaRPr lang="ru-RU" sz="4400" dirty="0"/>
          </a:p>
        </p:txBody>
      </p:sp>
      <p:sp>
        <p:nvSpPr>
          <p:cNvPr id="13" name="Пятно 2 1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26</a:t>
            </a:r>
            <a:endParaRPr lang="ru-RU" sz="4400" dirty="0"/>
          </a:p>
        </p:txBody>
      </p:sp>
      <p:sp>
        <p:nvSpPr>
          <p:cNvPr id="14" name="Пятно 2 1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25</a:t>
            </a:r>
            <a:endParaRPr lang="ru-RU" sz="4400" dirty="0"/>
          </a:p>
        </p:txBody>
      </p:sp>
      <p:sp>
        <p:nvSpPr>
          <p:cNvPr id="15" name="Пятно 2 1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24</a:t>
            </a:r>
            <a:endParaRPr lang="ru-RU" sz="4400" dirty="0"/>
          </a:p>
        </p:txBody>
      </p:sp>
      <p:sp>
        <p:nvSpPr>
          <p:cNvPr id="16" name="Пятно 2 1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23</a:t>
            </a:r>
            <a:endParaRPr lang="ru-RU" sz="4400" dirty="0"/>
          </a:p>
        </p:txBody>
      </p:sp>
      <p:sp>
        <p:nvSpPr>
          <p:cNvPr id="17" name="Пятно 2 1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22</a:t>
            </a:r>
            <a:endParaRPr lang="ru-RU" sz="4400" dirty="0"/>
          </a:p>
        </p:txBody>
      </p:sp>
      <p:sp>
        <p:nvSpPr>
          <p:cNvPr id="18" name="Пятно 2 1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21</a:t>
            </a:r>
            <a:endParaRPr lang="ru-RU" sz="4400" dirty="0"/>
          </a:p>
        </p:txBody>
      </p:sp>
      <p:sp>
        <p:nvSpPr>
          <p:cNvPr id="19" name="Пятно 2 1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20</a:t>
            </a:r>
            <a:endParaRPr lang="ru-RU" sz="4400" dirty="0"/>
          </a:p>
        </p:txBody>
      </p:sp>
      <p:sp>
        <p:nvSpPr>
          <p:cNvPr id="20" name="Пятно 2 1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19</a:t>
            </a:r>
            <a:endParaRPr lang="ru-RU" sz="4400" dirty="0"/>
          </a:p>
        </p:txBody>
      </p:sp>
      <p:sp>
        <p:nvSpPr>
          <p:cNvPr id="21" name="Пятно 2 2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18</a:t>
            </a:r>
            <a:endParaRPr lang="ru-RU" sz="4400" dirty="0"/>
          </a:p>
        </p:txBody>
      </p:sp>
      <p:sp>
        <p:nvSpPr>
          <p:cNvPr id="22" name="Пятно 2 2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17</a:t>
            </a:r>
            <a:endParaRPr lang="ru-RU" sz="4400" dirty="0"/>
          </a:p>
        </p:txBody>
      </p:sp>
      <p:sp>
        <p:nvSpPr>
          <p:cNvPr id="23" name="Пятно 2 2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16</a:t>
            </a:r>
            <a:endParaRPr lang="ru-RU" sz="4400" dirty="0"/>
          </a:p>
        </p:txBody>
      </p:sp>
      <p:sp>
        <p:nvSpPr>
          <p:cNvPr id="24" name="Пятно 2 2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15</a:t>
            </a:r>
            <a:endParaRPr lang="ru-RU" sz="4400" dirty="0"/>
          </a:p>
        </p:txBody>
      </p:sp>
      <p:sp>
        <p:nvSpPr>
          <p:cNvPr id="25" name="Пятно 2 2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14</a:t>
            </a:r>
            <a:endParaRPr lang="ru-RU" sz="4400" dirty="0"/>
          </a:p>
        </p:txBody>
      </p:sp>
      <p:sp>
        <p:nvSpPr>
          <p:cNvPr id="26" name="Пятно 2 2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13</a:t>
            </a:r>
            <a:endParaRPr lang="ru-RU" sz="4400" dirty="0"/>
          </a:p>
        </p:txBody>
      </p:sp>
      <p:sp>
        <p:nvSpPr>
          <p:cNvPr id="27" name="Пятно 2 2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12</a:t>
            </a:r>
            <a:endParaRPr lang="ru-RU" sz="4400" dirty="0"/>
          </a:p>
        </p:txBody>
      </p:sp>
      <p:sp>
        <p:nvSpPr>
          <p:cNvPr id="28" name="Пятно 2 2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11</a:t>
            </a:r>
            <a:endParaRPr lang="ru-RU" sz="4400" dirty="0"/>
          </a:p>
        </p:txBody>
      </p:sp>
      <p:sp>
        <p:nvSpPr>
          <p:cNvPr id="29" name="Пятно 2 2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10</a:t>
            </a:r>
            <a:endParaRPr lang="ru-RU" sz="4400" dirty="0"/>
          </a:p>
        </p:txBody>
      </p:sp>
      <p:sp>
        <p:nvSpPr>
          <p:cNvPr id="30" name="Пятно 2 2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9</a:t>
            </a:r>
            <a:endParaRPr lang="ru-RU" sz="4400" dirty="0"/>
          </a:p>
        </p:txBody>
      </p:sp>
      <p:sp>
        <p:nvSpPr>
          <p:cNvPr id="31" name="Пятно 2 3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8</a:t>
            </a:r>
            <a:endParaRPr lang="ru-RU" sz="4400" dirty="0"/>
          </a:p>
        </p:txBody>
      </p:sp>
      <p:sp>
        <p:nvSpPr>
          <p:cNvPr id="32" name="Пятно 2 3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7</a:t>
            </a:r>
            <a:endParaRPr lang="ru-RU" sz="4400" dirty="0"/>
          </a:p>
        </p:txBody>
      </p:sp>
      <p:sp>
        <p:nvSpPr>
          <p:cNvPr id="33" name="Пятно 2 3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6</a:t>
            </a:r>
            <a:endParaRPr lang="ru-RU" sz="4400" dirty="0"/>
          </a:p>
        </p:txBody>
      </p:sp>
      <p:sp>
        <p:nvSpPr>
          <p:cNvPr id="34" name="Пятно 2 3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</a:t>
            </a:r>
            <a:endParaRPr lang="ru-RU" sz="4400" dirty="0"/>
          </a:p>
        </p:txBody>
      </p:sp>
      <p:sp>
        <p:nvSpPr>
          <p:cNvPr id="35" name="Пятно 2 3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36" name="Пятно 2 3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37" name="Пятно 2 3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38" name="Пятно 2 3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39" name="Пятно 2 3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b="1" dirty="0" smtClean="0">
                <a:solidFill>
                  <a:srgbClr val="C00000"/>
                </a:solidFill>
              </a:rPr>
              <a:t>Стоп!</a:t>
            </a:r>
            <a:endParaRPr lang="ru-RU" sz="2300" b="1" dirty="0">
              <a:solidFill>
                <a:srgbClr val="C0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14282" y="3143248"/>
            <a:ext cx="621510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Правильный ответ:</a:t>
            </a:r>
          </a:p>
          <a:p>
            <a:endParaRPr lang="ru-RU" sz="3600" dirty="0" smtClean="0">
              <a:latin typeface="Arial Black" panose="020B0A04020102020204" pitchFamily="34" charset="0"/>
            </a:endParaRPr>
          </a:p>
          <a:p>
            <a:r>
              <a:rPr lang="ru-RU" sz="3600" dirty="0" smtClean="0">
                <a:latin typeface="Arial Black" panose="020B0A04020102020204" pitchFamily="34" charset="0"/>
              </a:rPr>
              <a:t>Гусиным пером</a:t>
            </a:r>
            <a:endParaRPr lang="ru-RU" sz="3600" dirty="0">
              <a:latin typeface="Arial Black" panose="020B0A04020102020204" pitchFamily="34" charset="0"/>
            </a:endParaRPr>
          </a:p>
        </p:txBody>
      </p:sp>
      <p:sp>
        <p:nvSpPr>
          <p:cNvPr id="41" name="Управляющая кнопка: возврат 40">
            <a:hlinkClick r:id="rId2" action="ppaction://hlinksldjump" highlightClick="1"/>
          </p:cNvPr>
          <p:cNvSpPr/>
          <p:nvPr/>
        </p:nvSpPr>
        <p:spPr>
          <a:xfrm>
            <a:off x="8143900" y="6000768"/>
            <a:ext cx="714380" cy="642942"/>
          </a:xfrm>
          <a:prstGeom prst="actionButtonRetur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Управляющая кнопка: настраиваемая 41">
            <a:hlinkClick r:id="" action="ppaction://noaction" highlightClick="1"/>
          </p:cNvPr>
          <p:cNvSpPr/>
          <p:nvPr/>
        </p:nvSpPr>
        <p:spPr>
          <a:xfrm>
            <a:off x="142844" y="142852"/>
            <a:ext cx="4861204" cy="981892"/>
          </a:xfrm>
          <a:prstGeom prst="actionButtonBlank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Вопрос №12 </a:t>
            </a:r>
            <a:r>
              <a:rPr lang="ru-RU" sz="3200" dirty="0" err="1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Филимоновские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4532" y="3826082"/>
            <a:ext cx="3742506" cy="24961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0"/>
                            </p:stCondLst>
                            <p:childTnLst>
                              <p:par>
                                <p:cTn id="4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500"/>
                            </p:stCondLst>
                            <p:childTnLst>
                              <p:par>
                                <p:cTn id="4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0"/>
                            </p:stCondLst>
                            <p:childTnLst>
                              <p:par>
                                <p:cTn id="5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9500"/>
                            </p:stCondLst>
                            <p:childTnLst>
                              <p:par>
                                <p:cTn id="5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1000"/>
                            </p:stCondLst>
                            <p:childTnLst>
                              <p:par>
                                <p:cTn id="6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2500"/>
                            </p:stCondLst>
                            <p:childTnLst>
                              <p:par>
                                <p:cTn id="6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4000"/>
                            </p:stCondLst>
                            <p:childTnLst>
                              <p:par>
                                <p:cTn id="6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500"/>
                            </p:stCondLst>
                            <p:childTnLst>
                              <p:par>
                                <p:cTn id="7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7000"/>
                            </p:stCondLst>
                            <p:childTnLst>
                              <p:par>
                                <p:cTn id="7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8500"/>
                            </p:stCondLst>
                            <p:childTnLst>
                              <p:par>
                                <p:cTn id="8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0"/>
                            </p:stCondLst>
                            <p:childTnLst>
                              <p:par>
                                <p:cTn id="8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1500"/>
                            </p:stCondLst>
                            <p:childTnLst>
                              <p:par>
                                <p:cTn id="8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3000"/>
                            </p:stCondLst>
                            <p:childTnLst>
                              <p:par>
                                <p:cTn id="9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4500"/>
                            </p:stCondLst>
                            <p:childTnLst>
                              <p:par>
                                <p:cTn id="9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6000"/>
                            </p:stCondLst>
                            <p:childTnLst>
                              <p:par>
                                <p:cTn id="10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7500"/>
                            </p:stCondLst>
                            <p:childTnLst>
                              <p:par>
                                <p:cTn id="10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9000"/>
                            </p:stCondLst>
                            <p:childTnLst>
                              <p:par>
                                <p:cTn id="10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0500"/>
                            </p:stCondLst>
                            <p:childTnLst>
                              <p:par>
                                <p:cTn id="1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2000"/>
                            </p:stCondLst>
                            <p:childTnLst>
                              <p:par>
                                <p:cTn id="1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3500"/>
                            </p:stCondLst>
                            <p:childTnLst>
                              <p:par>
                                <p:cTn id="1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4282" y="1285860"/>
            <a:ext cx="80010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Сколько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цветов используют</a:t>
            </a:r>
          </a:p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своей росписи </a:t>
            </a:r>
            <a:r>
              <a:rPr lang="ru-RU" sz="2800" b="1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филимоновские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мастера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7" name="Пятно 2 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30</a:t>
            </a:r>
            <a:endParaRPr lang="ru-RU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7786678" y="3214686"/>
            <a:ext cx="1143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Время!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Пятно 2 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29</a:t>
            </a:r>
            <a:endParaRPr lang="ru-RU" sz="4400" dirty="0"/>
          </a:p>
        </p:txBody>
      </p:sp>
      <p:sp>
        <p:nvSpPr>
          <p:cNvPr id="11" name="Пятно 2 1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28</a:t>
            </a:r>
            <a:endParaRPr lang="ru-RU" sz="4400" dirty="0"/>
          </a:p>
        </p:txBody>
      </p:sp>
      <p:sp>
        <p:nvSpPr>
          <p:cNvPr id="12" name="Пятно 2 1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27</a:t>
            </a:r>
            <a:endParaRPr lang="ru-RU" sz="4400" dirty="0"/>
          </a:p>
        </p:txBody>
      </p:sp>
      <p:sp>
        <p:nvSpPr>
          <p:cNvPr id="13" name="Пятно 2 1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26</a:t>
            </a:r>
            <a:endParaRPr lang="ru-RU" sz="4400" dirty="0"/>
          </a:p>
        </p:txBody>
      </p:sp>
      <p:sp>
        <p:nvSpPr>
          <p:cNvPr id="14" name="Пятно 2 1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25</a:t>
            </a:r>
            <a:endParaRPr lang="ru-RU" sz="4400" dirty="0"/>
          </a:p>
        </p:txBody>
      </p:sp>
      <p:sp>
        <p:nvSpPr>
          <p:cNvPr id="15" name="Пятно 2 1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24</a:t>
            </a:r>
            <a:endParaRPr lang="ru-RU" sz="4400" dirty="0"/>
          </a:p>
        </p:txBody>
      </p:sp>
      <p:sp>
        <p:nvSpPr>
          <p:cNvPr id="16" name="Пятно 2 1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23</a:t>
            </a:r>
            <a:endParaRPr lang="ru-RU" sz="4400" dirty="0"/>
          </a:p>
        </p:txBody>
      </p:sp>
      <p:sp>
        <p:nvSpPr>
          <p:cNvPr id="17" name="Пятно 2 1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22</a:t>
            </a:r>
            <a:endParaRPr lang="ru-RU" sz="4400" dirty="0"/>
          </a:p>
        </p:txBody>
      </p:sp>
      <p:sp>
        <p:nvSpPr>
          <p:cNvPr id="18" name="Пятно 2 1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21</a:t>
            </a:r>
            <a:endParaRPr lang="ru-RU" sz="4400" dirty="0"/>
          </a:p>
        </p:txBody>
      </p:sp>
      <p:sp>
        <p:nvSpPr>
          <p:cNvPr id="19" name="Пятно 2 1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20</a:t>
            </a:r>
            <a:endParaRPr lang="ru-RU" sz="4400" dirty="0"/>
          </a:p>
        </p:txBody>
      </p:sp>
      <p:sp>
        <p:nvSpPr>
          <p:cNvPr id="20" name="Пятно 2 1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19</a:t>
            </a:r>
            <a:endParaRPr lang="ru-RU" sz="4400" dirty="0"/>
          </a:p>
        </p:txBody>
      </p:sp>
      <p:sp>
        <p:nvSpPr>
          <p:cNvPr id="21" name="Пятно 2 2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18</a:t>
            </a:r>
            <a:endParaRPr lang="ru-RU" sz="4400" dirty="0"/>
          </a:p>
        </p:txBody>
      </p:sp>
      <p:sp>
        <p:nvSpPr>
          <p:cNvPr id="22" name="Пятно 2 2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17</a:t>
            </a:r>
            <a:endParaRPr lang="ru-RU" sz="4400" dirty="0"/>
          </a:p>
        </p:txBody>
      </p:sp>
      <p:sp>
        <p:nvSpPr>
          <p:cNvPr id="23" name="Пятно 2 2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16</a:t>
            </a:r>
            <a:endParaRPr lang="ru-RU" sz="4400" dirty="0"/>
          </a:p>
        </p:txBody>
      </p:sp>
      <p:sp>
        <p:nvSpPr>
          <p:cNvPr id="24" name="Пятно 2 2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15</a:t>
            </a:r>
            <a:endParaRPr lang="ru-RU" sz="4400" dirty="0"/>
          </a:p>
        </p:txBody>
      </p:sp>
      <p:sp>
        <p:nvSpPr>
          <p:cNvPr id="25" name="Пятно 2 2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14</a:t>
            </a:r>
            <a:endParaRPr lang="ru-RU" sz="4400" dirty="0"/>
          </a:p>
        </p:txBody>
      </p:sp>
      <p:sp>
        <p:nvSpPr>
          <p:cNvPr id="26" name="Пятно 2 2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13</a:t>
            </a:r>
            <a:endParaRPr lang="ru-RU" sz="4400" dirty="0"/>
          </a:p>
        </p:txBody>
      </p:sp>
      <p:sp>
        <p:nvSpPr>
          <p:cNvPr id="27" name="Пятно 2 2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12</a:t>
            </a:r>
            <a:endParaRPr lang="ru-RU" sz="4400" dirty="0"/>
          </a:p>
        </p:txBody>
      </p:sp>
      <p:sp>
        <p:nvSpPr>
          <p:cNvPr id="28" name="Пятно 2 2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11</a:t>
            </a:r>
            <a:endParaRPr lang="ru-RU" sz="4400" dirty="0"/>
          </a:p>
        </p:txBody>
      </p:sp>
      <p:sp>
        <p:nvSpPr>
          <p:cNvPr id="29" name="Пятно 2 2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10</a:t>
            </a:r>
            <a:endParaRPr lang="ru-RU" sz="4400" dirty="0"/>
          </a:p>
        </p:txBody>
      </p:sp>
      <p:sp>
        <p:nvSpPr>
          <p:cNvPr id="30" name="Пятно 2 2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9</a:t>
            </a:r>
            <a:endParaRPr lang="ru-RU" sz="4400" dirty="0"/>
          </a:p>
        </p:txBody>
      </p:sp>
      <p:sp>
        <p:nvSpPr>
          <p:cNvPr id="31" name="Пятно 2 3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8</a:t>
            </a:r>
            <a:endParaRPr lang="ru-RU" sz="4400" dirty="0"/>
          </a:p>
        </p:txBody>
      </p:sp>
      <p:sp>
        <p:nvSpPr>
          <p:cNvPr id="32" name="Пятно 2 3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7</a:t>
            </a:r>
            <a:endParaRPr lang="ru-RU" sz="4400" dirty="0"/>
          </a:p>
        </p:txBody>
      </p:sp>
      <p:sp>
        <p:nvSpPr>
          <p:cNvPr id="33" name="Пятно 2 3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6</a:t>
            </a:r>
            <a:endParaRPr lang="ru-RU" sz="4400" dirty="0"/>
          </a:p>
        </p:txBody>
      </p:sp>
      <p:sp>
        <p:nvSpPr>
          <p:cNvPr id="34" name="Пятно 2 3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</a:t>
            </a:r>
            <a:endParaRPr lang="ru-RU" sz="4400" dirty="0"/>
          </a:p>
        </p:txBody>
      </p:sp>
      <p:sp>
        <p:nvSpPr>
          <p:cNvPr id="35" name="Пятно 2 3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36" name="Пятно 2 3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37" name="Пятно 2 3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38" name="Пятно 2 3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39" name="Пятно 2 3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b="1" dirty="0" smtClean="0">
                <a:solidFill>
                  <a:srgbClr val="C00000"/>
                </a:solidFill>
              </a:rPr>
              <a:t>Стоп!</a:t>
            </a:r>
            <a:endParaRPr lang="ru-RU" sz="2300" b="1" dirty="0">
              <a:solidFill>
                <a:srgbClr val="C0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14282" y="4032128"/>
            <a:ext cx="621510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Правильный ответ:</a:t>
            </a:r>
          </a:p>
          <a:p>
            <a:endParaRPr lang="ru-RU" sz="3600" dirty="0" smtClean="0">
              <a:latin typeface="Arial Black" panose="020B0A04020102020204" pitchFamily="34" charset="0"/>
            </a:endParaRPr>
          </a:p>
          <a:p>
            <a:r>
              <a:rPr lang="ru-RU" sz="3600" dirty="0" smtClean="0">
                <a:latin typeface="Arial Black" panose="020B0A04020102020204" pitchFamily="34" charset="0"/>
              </a:rPr>
              <a:t>3 цвета</a:t>
            </a:r>
            <a:endParaRPr lang="ru-RU" sz="3600" dirty="0">
              <a:latin typeface="Arial Black" panose="020B0A04020102020204" pitchFamily="34" charset="0"/>
            </a:endParaRPr>
          </a:p>
        </p:txBody>
      </p:sp>
      <p:sp>
        <p:nvSpPr>
          <p:cNvPr id="41" name="Управляющая кнопка: возврат 40">
            <a:hlinkClick r:id="rId2" action="ppaction://hlinksldjump" highlightClick="1"/>
          </p:cNvPr>
          <p:cNvSpPr/>
          <p:nvPr/>
        </p:nvSpPr>
        <p:spPr>
          <a:xfrm>
            <a:off x="8143900" y="6000768"/>
            <a:ext cx="714380" cy="642942"/>
          </a:xfrm>
          <a:prstGeom prst="actionButtonRetur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Управляющая кнопка: настраиваемая 41">
            <a:hlinkClick r:id="" action="ppaction://noaction" highlightClick="1"/>
          </p:cNvPr>
          <p:cNvSpPr/>
          <p:nvPr/>
        </p:nvSpPr>
        <p:spPr>
          <a:xfrm>
            <a:off x="142844" y="142852"/>
            <a:ext cx="4861204" cy="909884"/>
          </a:xfrm>
          <a:prstGeom prst="actionButtonBlank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Вопрос №16 </a:t>
            </a:r>
            <a:r>
              <a:rPr lang="ru-RU" sz="3200" dirty="0" err="1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Филимоновские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3" name="Picture 2" descr="J:\глиняная игрушка\barina_filimonovskaj_en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9444" y="3350812"/>
            <a:ext cx="2707234" cy="3542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0"/>
                            </p:stCondLst>
                            <p:childTnLst>
                              <p:par>
                                <p:cTn id="4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500"/>
                            </p:stCondLst>
                            <p:childTnLst>
                              <p:par>
                                <p:cTn id="4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0"/>
                            </p:stCondLst>
                            <p:childTnLst>
                              <p:par>
                                <p:cTn id="5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9500"/>
                            </p:stCondLst>
                            <p:childTnLst>
                              <p:par>
                                <p:cTn id="5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1000"/>
                            </p:stCondLst>
                            <p:childTnLst>
                              <p:par>
                                <p:cTn id="6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2500"/>
                            </p:stCondLst>
                            <p:childTnLst>
                              <p:par>
                                <p:cTn id="6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4000"/>
                            </p:stCondLst>
                            <p:childTnLst>
                              <p:par>
                                <p:cTn id="6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500"/>
                            </p:stCondLst>
                            <p:childTnLst>
                              <p:par>
                                <p:cTn id="7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7000"/>
                            </p:stCondLst>
                            <p:childTnLst>
                              <p:par>
                                <p:cTn id="7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8500"/>
                            </p:stCondLst>
                            <p:childTnLst>
                              <p:par>
                                <p:cTn id="8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0"/>
                            </p:stCondLst>
                            <p:childTnLst>
                              <p:par>
                                <p:cTn id="8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1500"/>
                            </p:stCondLst>
                            <p:childTnLst>
                              <p:par>
                                <p:cTn id="8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3000"/>
                            </p:stCondLst>
                            <p:childTnLst>
                              <p:par>
                                <p:cTn id="9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4500"/>
                            </p:stCondLst>
                            <p:childTnLst>
                              <p:par>
                                <p:cTn id="9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6000"/>
                            </p:stCondLst>
                            <p:childTnLst>
                              <p:par>
                                <p:cTn id="10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7500"/>
                            </p:stCondLst>
                            <p:childTnLst>
                              <p:par>
                                <p:cTn id="10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9000"/>
                            </p:stCondLst>
                            <p:childTnLst>
                              <p:par>
                                <p:cTn id="10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0500"/>
                            </p:stCondLst>
                            <p:childTnLst>
                              <p:par>
                                <p:cTn id="1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2000"/>
                            </p:stCondLst>
                            <p:childTnLst>
                              <p:par>
                                <p:cTn id="1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3500"/>
                            </p:stCondLst>
                            <p:childTnLst>
                              <p:par>
                                <p:cTn id="1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2844" y="1285860"/>
            <a:ext cx="80724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Почему </a:t>
            </a:r>
            <a:r>
              <a:rPr lang="ru-RU" sz="2800" b="1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филимоновские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игрушки имеют вытянутые формы?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7" name="Пятно 2 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30</a:t>
            </a:r>
            <a:endParaRPr lang="ru-RU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7786678" y="3214686"/>
            <a:ext cx="1143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Время!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Пятно 2 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29</a:t>
            </a:r>
            <a:endParaRPr lang="ru-RU" sz="4400" dirty="0"/>
          </a:p>
        </p:txBody>
      </p:sp>
      <p:sp>
        <p:nvSpPr>
          <p:cNvPr id="11" name="Пятно 2 1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28</a:t>
            </a:r>
            <a:endParaRPr lang="ru-RU" sz="4400" dirty="0"/>
          </a:p>
        </p:txBody>
      </p:sp>
      <p:sp>
        <p:nvSpPr>
          <p:cNvPr id="12" name="Пятно 2 1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27</a:t>
            </a:r>
            <a:endParaRPr lang="ru-RU" sz="4400" dirty="0"/>
          </a:p>
        </p:txBody>
      </p:sp>
      <p:sp>
        <p:nvSpPr>
          <p:cNvPr id="13" name="Пятно 2 1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26</a:t>
            </a:r>
            <a:endParaRPr lang="ru-RU" sz="4400" dirty="0"/>
          </a:p>
        </p:txBody>
      </p:sp>
      <p:sp>
        <p:nvSpPr>
          <p:cNvPr id="14" name="Пятно 2 1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25</a:t>
            </a:r>
            <a:endParaRPr lang="ru-RU" sz="4400" dirty="0"/>
          </a:p>
        </p:txBody>
      </p:sp>
      <p:sp>
        <p:nvSpPr>
          <p:cNvPr id="15" name="Пятно 2 1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24</a:t>
            </a:r>
            <a:endParaRPr lang="ru-RU" sz="4400" dirty="0"/>
          </a:p>
        </p:txBody>
      </p:sp>
      <p:sp>
        <p:nvSpPr>
          <p:cNvPr id="16" name="Пятно 2 1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23</a:t>
            </a:r>
            <a:endParaRPr lang="ru-RU" sz="4400" dirty="0"/>
          </a:p>
        </p:txBody>
      </p:sp>
      <p:sp>
        <p:nvSpPr>
          <p:cNvPr id="17" name="Пятно 2 1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22</a:t>
            </a:r>
            <a:endParaRPr lang="ru-RU" sz="4400" dirty="0"/>
          </a:p>
        </p:txBody>
      </p:sp>
      <p:sp>
        <p:nvSpPr>
          <p:cNvPr id="18" name="Пятно 2 1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21</a:t>
            </a:r>
            <a:endParaRPr lang="ru-RU" sz="4400" dirty="0"/>
          </a:p>
        </p:txBody>
      </p:sp>
      <p:sp>
        <p:nvSpPr>
          <p:cNvPr id="19" name="Пятно 2 1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20</a:t>
            </a:r>
            <a:endParaRPr lang="ru-RU" sz="4400" dirty="0"/>
          </a:p>
        </p:txBody>
      </p:sp>
      <p:sp>
        <p:nvSpPr>
          <p:cNvPr id="20" name="Пятно 2 1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19</a:t>
            </a:r>
            <a:endParaRPr lang="ru-RU" sz="4400" dirty="0"/>
          </a:p>
        </p:txBody>
      </p:sp>
      <p:sp>
        <p:nvSpPr>
          <p:cNvPr id="21" name="Пятно 2 2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18</a:t>
            </a:r>
            <a:endParaRPr lang="ru-RU" sz="4400" dirty="0"/>
          </a:p>
        </p:txBody>
      </p:sp>
      <p:sp>
        <p:nvSpPr>
          <p:cNvPr id="22" name="Пятно 2 2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17</a:t>
            </a:r>
            <a:endParaRPr lang="ru-RU" sz="4400" dirty="0"/>
          </a:p>
        </p:txBody>
      </p:sp>
      <p:sp>
        <p:nvSpPr>
          <p:cNvPr id="23" name="Пятно 2 2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16</a:t>
            </a:r>
            <a:endParaRPr lang="ru-RU" sz="4400" dirty="0"/>
          </a:p>
        </p:txBody>
      </p:sp>
      <p:sp>
        <p:nvSpPr>
          <p:cNvPr id="24" name="Пятно 2 2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15</a:t>
            </a:r>
            <a:endParaRPr lang="ru-RU" sz="4400" dirty="0"/>
          </a:p>
        </p:txBody>
      </p:sp>
      <p:sp>
        <p:nvSpPr>
          <p:cNvPr id="25" name="Пятно 2 2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14</a:t>
            </a:r>
            <a:endParaRPr lang="ru-RU" sz="4400" dirty="0"/>
          </a:p>
        </p:txBody>
      </p:sp>
      <p:sp>
        <p:nvSpPr>
          <p:cNvPr id="26" name="Пятно 2 2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13</a:t>
            </a:r>
            <a:endParaRPr lang="ru-RU" sz="4400" dirty="0"/>
          </a:p>
        </p:txBody>
      </p:sp>
      <p:sp>
        <p:nvSpPr>
          <p:cNvPr id="27" name="Пятно 2 2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12</a:t>
            </a:r>
            <a:endParaRPr lang="ru-RU" sz="4400" dirty="0"/>
          </a:p>
        </p:txBody>
      </p:sp>
      <p:sp>
        <p:nvSpPr>
          <p:cNvPr id="28" name="Пятно 2 2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11</a:t>
            </a:r>
            <a:endParaRPr lang="ru-RU" sz="4400" dirty="0"/>
          </a:p>
        </p:txBody>
      </p:sp>
      <p:sp>
        <p:nvSpPr>
          <p:cNvPr id="29" name="Пятно 2 2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10</a:t>
            </a:r>
            <a:endParaRPr lang="ru-RU" sz="4400" dirty="0"/>
          </a:p>
        </p:txBody>
      </p:sp>
      <p:sp>
        <p:nvSpPr>
          <p:cNvPr id="30" name="Пятно 2 2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9</a:t>
            </a:r>
            <a:endParaRPr lang="ru-RU" sz="4400" dirty="0"/>
          </a:p>
        </p:txBody>
      </p:sp>
      <p:sp>
        <p:nvSpPr>
          <p:cNvPr id="31" name="Пятно 2 3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8</a:t>
            </a:r>
            <a:endParaRPr lang="ru-RU" sz="4400" dirty="0"/>
          </a:p>
        </p:txBody>
      </p:sp>
      <p:sp>
        <p:nvSpPr>
          <p:cNvPr id="32" name="Пятно 2 3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7</a:t>
            </a:r>
            <a:endParaRPr lang="ru-RU" sz="4400" dirty="0"/>
          </a:p>
        </p:txBody>
      </p:sp>
      <p:sp>
        <p:nvSpPr>
          <p:cNvPr id="33" name="Пятно 2 3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6</a:t>
            </a:r>
            <a:endParaRPr lang="ru-RU" sz="4400" dirty="0"/>
          </a:p>
        </p:txBody>
      </p:sp>
      <p:sp>
        <p:nvSpPr>
          <p:cNvPr id="34" name="Пятно 2 3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</a:t>
            </a:r>
            <a:endParaRPr lang="ru-RU" sz="4400" dirty="0"/>
          </a:p>
        </p:txBody>
      </p:sp>
      <p:sp>
        <p:nvSpPr>
          <p:cNvPr id="35" name="Пятно 2 3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36" name="Пятно 2 3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37" name="Пятно 2 3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38" name="Пятно 2 3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39" name="Пятно 2 3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b="1" dirty="0" smtClean="0">
                <a:solidFill>
                  <a:srgbClr val="C00000"/>
                </a:solidFill>
              </a:rPr>
              <a:t>Стоп!</a:t>
            </a:r>
            <a:endParaRPr lang="ru-RU" sz="2300" b="1" dirty="0">
              <a:solidFill>
                <a:srgbClr val="C0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85720" y="2337523"/>
            <a:ext cx="644652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Правильный ответ:</a:t>
            </a:r>
            <a:endParaRPr lang="ru-RU" sz="3600" dirty="0" smtClean="0">
              <a:latin typeface="Arial Black" panose="020B0A04020102020204" pitchFamily="34" charset="0"/>
            </a:endParaRPr>
          </a:p>
          <a:p>
            <a:r>
              <a:rPr lang="ru-RU" sz="2400" dirty="0" err="1">
                <a:latin typeface="Arial Black" panose="020B0A04020102020204" pitchFamily="34" charset="0"/>
              </a:rPr>
              <a:t>Филимоновская</a:t>
            </a:r>
            <a:r>
              <a:rPr lang="ru-RU" sz="2400" dirty="0">
                <a:latin typeface="Arial Black" panose="020B0A04020102020204" pitchFamily="34" charset="0"/>
              </a:rPr>
              <a:t> глина при сушке быстро покрывается трещинами, ее приходится постоянно заглаживать влажной рукой, невольно сужая и вытягивая туловище фигуры. </a:t>
            </a:r>
          </a:p>
        </p:txBody>
      </p:sp>
      <p:sp>
        <p:nvSpPr>
          <p:cNvPr id="41" name="Управляющая кнопка: возврат 40">
            <a:hlinkClick r:id="rId2" action="ppaction://hlinksldjump" highlightClick="1"/>
          </p:cNvPr>
          <p:cNvSpPr/>
          <p:nvPr/>
        </p:nvSpPr>
        <p:spPr>
          <a:xfrm>
            <a:off x="8143900" y="6000768"/>
            <a:ext cx="714380" cy="642942"/>
          </a:xfrm>
          <a:prstGeom prst="actionButtonRetur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Управляющая кнопка: настраиваемая 41">
            <a:hlinkClick r:id="" action="ppaction://noaction" highlightClick="1"/>
          </p:cNvPr>
          <p:cNvSpPr/>
          <p:nvPr/>
        </p:nvSpPr>
        <p:spPr>
          <a:xfrm>
            <a:off x="142844" y="142852"/>
            <a:ext cx="4861204" cy="909884"/>
          </a:xfrm>
          <a:prstGeom prst="actionButtonBlank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Вопрос №24 </a:t>
            </a:r>
            <a:r>
              <a:rPr lang="ru-RU" sz="3200" dirty="0" err="1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Филимоновские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1026" name="Picture 2" descr="C:\Users\Владелец\Pictures\Улитина\филимоновские игрушки\хозяюшк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522391"/>
            <a:ext cx="2635795" cy="3373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0"/>
                            </p:stCondLst>
                            <p:childTnLst>
                              <p:par>
                                <p:cTn id="4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500"/>
                            </p:stCondLst>
                            <p:childTnLst>
                              <p:par>
                                <p:cTn id="4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0"/>
                            </p:stCondLst>
                            <p:childTnLst>
                              <p:par>
                                <p:cTn id="5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9500"/>
                            </p:stCondLst>
                            <p:childTnLst>
                              <p:par>
                                <p:cTn id="5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1000"/>
                            </p:stCondLst>
                            <p:childTnLst>
                              <p:par>
                                <p:cTn id="6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2500"/>
                            </p:stCondLst>
                            <p:childTnLst>
                              <p:par>
                                <p:cTn id="6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4000"/>
                            </p:stCondLst>
                            <p:childTnLst>
                              <p:par>
                                <p:cTn id="6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500"/>
                            </p:stCondLst>
                            <p:childTnLst>
                              <p:par>
                                <p:cTn id="7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7000"/>
                            </p:stCondLst>
                            <p:childTnLst>
                              <p:par>
                                <p:cTn id="7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8500"/>
                            </p:stCondLst>
                            <p:childTnLst>
                              <p:par>
                                <p:cTn id="8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0"/>
                            </p:stCondLst>
                            <p:childTnLst>
                              <p:par>
                                <p:cTn id="8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1500"/>
                            </p:stCondLst>
                            <p:childTnLst>
                              <p:par>
                                <p:cTn id="8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3000"/>
                            </p:stCondLst>
                            <p:childTnLst>
                              <p:par>
                                <p:cTn id="9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4500"/>
                            </p:stCondLst>
                            <p:childTnLst>
                              <p:par>
                                <p:cTn id="9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6000"/>
                            </p:stCondLst>
                            <p:childTnLst>
                              <p:par>
                                <p:cTn id="10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7500"/>
                            </p:stCondLst>
                            <p:childTnLst>
                              <p:par>
                                <p:cTn id="10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9000"/>
                            </p:stCondLst>
                            <p:childTnLst>
                              <p:par>
                                <p:cTn id="10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0500"/>
                            </p:stCondLst>
                            <p:childTnLst>
                              <p:par>
                                <p:cTn id="1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2000"/>
                            </p:stCondLst>
                            <p:childTnLst>
                              <p:par>
                                <p:cTn id="1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3500"/>
                            </p:stCondLst>
                            <p:childTnLst>
                              <p:par>
                                <p:cTn id="1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4282" y="1285860"/>
            <a:ext cx="80010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Название местной глины </a:t>
            </a:r>
            <a:r>
              <a:rPr lang="ru-RU" sz="2800" b="1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филимоновскими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мастерами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7" name="Пятно 2 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30</a:t>
            </a:r>
            <a:endParaRPr lang="ru-RU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7786678" y="3214686"/>
            <a:ext cx="1143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Время!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Пятно 2 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29</a:t>
            </a:r>
            <a:endParaRPr lang="ru-RU" sz="4400" dirty="0"/>
          </a:p>
        </p:txBody>
      </p:sp>
      <p:sp>
        <p:nvSpPr>
          <p:cNvPr id="11" name="Пятно 2 1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28</a:t>
            </a:r>
            <a:endParaRPr lang="ru-RU" sz="4400" dirty="0"/>
          </a:p>
        </p:txBody>
      </p:sp>
      <p:sp>
        <p:nvSpPr>
          <p:cNvPr id="12" name="Пятно 2 1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27</a:t>
            </a:r>
            <a:endParaRPr lang="ru-RU" sz="4400" dirty="0"/>
          </a:p>
        </p:txBody>
      </p:sp>
      <p:sp>
        <p:nvSpPr>
          <p:cNvPr id="13" name="Пятно 2 1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26</a:t>
            </a:r>
            <a:endParaRPr lang="ru-RU" sz="4400" dirty="0"/>
          </a:p>
        </p:txBody>
      </p:sp>
      <p:sp>
        <p:nvSpPr>
          <p:cNvPr id="14" name="Пятно 2 1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25</a:t>
            </a:r>
            <a:endParaRPr lang="ru-RU" sz="4400" dirty="0"/>
          </a:p>
        </p:txBody>
      </p:sp>
      <p:sp>
        <p:nvSpPr>
          <p:cNvPr id="15" name="Пятно 2 1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24</a:t>
            </a:r>
            <a:endParaRPr lang="ru-RU" sz="4400" dirty="0"/>
          </a:p>
        </p:txBody>
      </p:sp>
      <p:sp>
        <p:nvSpPr>
          <p:cNvPr id="16" name="Пятно 2 1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23</a:t>
            </a:r>
            <a:endParaRPr lang="ru-RU" sz="4400" dirty="0"/>
          </a:p>
        </p:txBody>
      </p:sp>
      <p:sp>
        <p:nvSpPr>
          <p:cNvPr id="17" name="Пятно 2 1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22</a:t>
            </a:r>
            <a:endParaRPr lang="ru-RU" sz="4400" dirty="0"/>
          </a:p>
        </p:txBody>
      </p:sp>
      <p:sp>
        <p:nvSpPr>
          <p:cNvPr id="18" name="Пятно 2 1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21</a:t>
            </a:r>
            <a:endParaRPr lang="ru-RU" sz="4400" dirty="0"/>
          </a:p>
        </p:txBody>
      </p:sp>
      <p:sp>
        <p:nvSpPr>
          <p:cNvPr id="19" name="Пятно 2 1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20</a:t>
            </a:r>
            <a:endParaRPr lang="ru-RU" sz="4400" dirty="0"/>
          </a:p>
        </p:txBody>
      </p:sp>
      <p:sp>
        <p:nvSpPr>
          <p:cNvPr id="20" name="Пятно 2 1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19</a:t>
            </a:r>
            <a:endParaRPr lang="ru-RU" sz="4400" dirty="0"/>
          </a:p>
        </p:txBody>
      </p:sp>
      <p:sp>
        <p:nvSpPr>
          <p:cNvPr id="21" name="Пятно 2 2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18</a:t>
            </a:r>
            <a:endParaRPr lang="ru-RU" sz="4400" dirty="0"/>
          </a:p>
        </p:txBody>
      </p:sp>
      <p:sp>
        <p:nvSpPr>
          <p:cNvPr id="22" name="Пятно 2 2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17</a:t>
            </a:r>
            <a:endParaRPr lang="ru-RU" sz="4400" dirty="0"/>
          </a:p>
        </p:txBody>
      </p:sp>
      <p:sp>
        <p:nvSpPr>
          <p:cNvPr id="23" name="Пятно 2 2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16</a:t>
            </a:r>
            <a:endParaRPr lang="ru-RU" sz="4400" dirty="0"/>
          </a:p>
        </p:txBody>
      </p:sp>
      <p:sp>
        <p:nvSpPr>
          <p:cNvPr id="24" name="Пятно 2 2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15</a:t>
            </a:r>
            <a:endParaRPr lang="ru-RU" sz="4400" dirty="0"/>
          </a:p>
        </p:txBody>
      </p:sp>
      <p:sp>
        <p:nvSpPr>
          <p:cNvPr id="25" name="Пятно 2 2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14</a:t>
            </a:r>
            <a:endParaRPr lang="ru-RU" sz="4400" dirty="0"/>
          </a:p>
        </p:txBody>
      </p:sp>
      <p:sp>
        <p:nvSpPr>
          <p:cNvPr id="26" name="Пятно 2 2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13</a:t>
            </a:r>
            <a:endParaRPr lang="ru-RU" sz="4400" dirty="0"/>
          </a:p>
        </p:txBody>
      </p:sp>
      <p:sp>
        <p:nvSpPr>
          <p:cNvPr id="27" name="Пятно 2 2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12</a:t>
            </a:r>
            <a:endParaRPr lang="ru-RU" sz="4400" dirty="0"/>
          </a:p>
        </p:txBody>
      </p:sp>
      <p:sp>
        <p:nvSpPr>
          <p:cNvPr id="28" name="Пятно 2 2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11</a:t>
            </a:r>
            <a:endParaRPr lang="ru-RU" sz="4400" dirty="0"/>
          </a:p>
        </p:txBody>
      </p:sp>
      <p:sp>
        <p:nvSpPr>
          <p:cNvPr id="29" name="Пятно 2 2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10</a:t>
            </a:r>
            <a:endParaRPr lang="ru-RU" sz="4400" dirty="0"/>
          </a:p>
        </p:txBody>
      </p:sp>
      <p:sp>
        <p:nvSpPr>
          <p:cNvPr id="30" name="Пятно 2 2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9</a:t>
            </a:r>
            <a:endParaRPr lang="ru-RU" sz="4400" dirty="0"/>
          </a:p>
        </p:txBody>
      </p:sp>
      <p:sp>
        <p:nvSpPr>
          <p:cNvPr id="31" name="Пятно 2 3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8</a:t>
            </a:r>
            <a:endParaRPr lang="ru-RU" sz="4400" dirty="0"/>
          </a:p>
        </p:txBody>
      </p:sp>
      <p:sp>
        <p:nvSpPr>
          <p:cNvPr id="32" name="Пятно 2 3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7</a:t>
            </a:r>
            <a:endParaRPr lang="ru-RU" sz="4400" dirty="0"/>
          </a:p>
        </p:txBody>
      </p:sp>
      <p:sp>
        <p:nvSpPr>
          <p:cNvPr id="33" name="Пятно 2 3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6</a:t>
            </a:r>
            <a:endParaRPr lang="ru-RU" sz="4400" dirty="0"/>
          </a:p>
        </p:txBody>
      </p:sp>
      <p:sp>
        <p:nvSpPr>
          <p:cNvPr id="34" name="Пятно 2 3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</a:t>
            </a:r>
            <a:endParaRPr lang="ru-RU" sz="4400" dirty="0"/>
          </a:p>
        </p:txBody>
      </p:sp>
      <p:sp>
        <p:nvSpPr>
          <p:cNvPr id="35" name="Пятно 2 3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36" name="Пятно 2 3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37" name="Пятно 2 3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38" name="Пятно 2 3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39" name="Пятно 2 3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b="1" dirty="0" smtClean="0">
                <a:solidFill>
                  <a:srgbClr val="C00000"/>
                </a:solidFill>
              </a:rPr>
              <a:t>Стоп!</a:t>
            </a:r>
            <a:endParaRPr lang="ru-RU" sz="2300" b="1" dirty="0">
              <a:solidFill>
                <a:srgbClr val="C0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14282" y="3571876"/>
            <a:ext cx="621510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Правильный ответ:</a:t>
            </a:r>
          </a:p>
          <a:p>
            <a:endParaRPr lang="ru-RU" sz="3600" dirty="0" smtClean="0">
              <a:latin typeface="Arial Black" panose="020B0A04020102020204" pitchFamily="34" charset="0"/>
            </a:endParaRPr>
          </a:p>
          <a:p>
            <a:r>
              <a:rPr lang="ru-RU" sz="3600" dirty="0" err="1" smtClean="0">
                <a:latin typeface="Arial Black" panose="020B0A04020102020204" pitchFamily="34" charset="0"/>
              </a:rPr>
              <a:t>Синика</a:t>
            </a:r>
            <a:endParaRPr lang="ru-RU" sz="3600" dirty="0">
              <a:latin typeface="Arial Black" panose="020B0A04020102020204" pitchFamily="34" charset="0"/>
            </a:endParaRPr>
          </a:p>
        </p:txBody>
      </p:sp>
      <p:sp>
        <p:nvSpPr>
          <p:cNvPr id="41" name="Управляющая кнопка: возврат 40">
            <a:hlinkClick r:id="rId2" action="ppaction://hlinksldjump" highlightClick="1"/>
          </p:cNvPr>
          <p:cNvSpPr/>
          <p:nvPr/>
        </p:nvSpPr>
        <p:spPr>
          <a:xfrm>
            <a:off x="8143900" y="6000768"/>
            <a:ext cx="714380" cy="642942"/>
          </a:xfrm>
          <a:prstGeom prst="actionButtonRetur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Управляющая кнопка: настраиваемая 41">
            <a:hlinkClick r:id="" action="ppaction://noaction" highlightClick="1"/>
          </p:cNvPr>
          <p:cNvSpPr/>
          <p:nvPr/>
        </p:nvSpPr>
        <p:spPr>
          <a:xfrm>
            <a:off x="142844" y="142852"/>
            <a:ext cx="4933212" cy="981892"/>
          </a:xfrm>
          <a:prstGeom prst="actionButtonBlank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Вопрос №28 </a:t>
            </a:r>
            <a:r>
              <a:rPr lang="ru-RU" sz="3200" dirty="0" err="1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Филимоновские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2050" name="Picture 2" descr="C:\Users\Владелец\Pictures\Улитина\филимоновские игрушки\всадни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28498" y="3333849"/>
            <a:ext cx="2744653" cy="3507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0"/>
                            </p:stCondLst>
                            <p:childTnLst>
                              <p:par>
                                <p:cTn id="4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500"/>
                            </p:stCondLst>
                            <p:childTnLst>
                              <p:par>
                                <p:cTn id="4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0"/>
                            </p:stCondLst>
                            <p:childTnLst>
                              <p:par>
                                <p:cTn id="5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9500"/>
                            </p:stCondLst>
                            <p:childTnLst>
                              <p:par>
                                <p:cTn id="5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1000"/>
                            </p:stCondLst>
                            <p:childTnLst>
                              <p:par>
                                <p:cTn id="6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2500"/>
                            </p:stCondLst>
                            <p:childTnLst>
                              <p:par>
                                <p:cTn id="6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4000"/>
                            </p:stCondLst>
                            <p:childTnLst>
                              <p:par>
                                <p:cTn id="6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500"/>
                            </p:stCondLst>
                            <p:childTnLst>
                              <p:par>
                                <p:cTn id="7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7000"/>
                            </p:stCondLst>
                            <p:childTnLst>
                              <p:par>
                                <p:cTn id="7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8500"/>
                            </p:stCondLst>
                            <p:childTnLst>
                              <p:par>
                                <p:cTn id="8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0"/>
                            </p:stCondLst>
                            <p:childTnLst>
                              <p:par>
                                <p:cTn id="8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1500"/>
                            </p:stCondLst>
                            <p:childTnLst>
                              <p:par>
                                <p:cTn id="8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3000"/>
                            </p:stCondLst>
                            <p:childTnLst>
                              <p:par>
                                <p:cTn id="9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4500"/>
                            </p:stCondLst>
                            <p:childTnLst>
                              <p:par>
                                <p:cTn id="9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6000"/>
                            </p:stCondLst>
                            <p:childTnLst>
                              <p:par>
                                <p:cTn id="10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7500"/>
                            </p:stCondLst>
                            <p:childTnLst>
                              <p:par>
                                <p:cTn id="10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9000"/>
                            </p:stCondLst>
                            <p:childTnLst>
                              <p:par>
                                <p:cTn id="10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0500"/>
                            </p:stCondLst>
                            <p:childTnLst>
                              <p:par>
                                <p:cTn id="1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2000"/>
                            </p:stCondLst>
                            <p:childTnLst>
                              <p:par>
                                <p:cTn id="1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3500"/>
                            </p:stCondLst>
                            <p:childTnLst>
                              <p:par>
                                <p:cTn id="1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2844" y="1285860"/>
            <a:ext cx="80724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Какая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краска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используется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для традиционной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росписи </a:t>
            </a:r>
            <a:r>
              <a:rPr lang="ru-RU" sz="2800" b="1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филимоновской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игрушки?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7" name="Пятно 2 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30</a:t>
            </a:r>
            <a:endParaRPr lang="ru-RU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7786678" y="3214686"/>
            <a:ext cx="1143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Время!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Пятно 2 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29</a:t>
            </a:r>
            <a:endParaRPr lang="ru-RU" sz="4400" dirty="0"/>
          </a:p>
        </p:txBody>
      </p:sp>
      <p:sp>
        <p:nvSpPr>
          <p:cNvPr id="11" name="Пятно 2 1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28</a:t>
            </a:r>
            <a:endParaRPr lang="ru-RU" sz="4400" dirty="0"/>
          </a:p>
        </p:txBody>
      </p:sp>
      <p:sp>
        <p:nvSpPr>
          <p:cNvPr id="12" name="Пятно 2 1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27</a:t>
            </a:r>
            <a:endParaRPr lang="ru-RU" sz="4400" dirty="0"/>
          </a:p>
        </p:txBody>
      </p:sp>
      <p:sp>
        <p:nvSpPr>
          <p:cNvPr id="13" name="Пятно 2 1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26</a:t>
            </a:r>
            <a:endParaRPr lang="ru-RU" sz="4400" dirty="0"/>
          </a:p>
        </p:txBody>
      </p:sp>
      <p:sp>
        <p:nvSpPr>
          <p:cNvPr id="14" name="Пятно 2 1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25</a:t>
            </a:r>
            <a:endParaRPr lang="ru-RU" sz="4400" dirty="0"/>
          </a:p>
        </p:txBody>
      </p:sp>
      <p:sp>
        <p:nvSpPr>
          <p:cNvPr id="15" name="Пятно 2 1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24</a:t>
            </a:r>
            <a:endParaRPr lang="ru-RU" sz="4400" dirty="0"/>
          </a:p>
        </p:txBody>
      </p:sp>
      <p:sp>
        <p:nvSpPr>
          <p:cNvPr id="16" name="Пятно 2 1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23</a:t>
            </a:r>
            <a:endParaRPr lang="ru-RU" sz="4400" dirty="0"/>
          </a:p>
        </p:txBody>
      </p:sp>
      <p:sp>
        <p:nvSpPr>
          <p:cNvPr id="17" name="Пятно 2 1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22</a:t>
            </a:r>
            <a:endParaRPr lang="ru-RU" sz="4400" dirty="0"/>
          </a:p>
        </p:txBody>
      </p:sp>
      <p:sp>
        <p:nvSpPr>
          <p:cNvPr id="18" name="Пятно 2 1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21</a:t>
            </a:r>
            <a:endParaRPr lang="ru-RU" sz="4400" dirty="0"/>
          </a:p>
        </p:txBody>
      </p:sp>
      <p:sp>
        <p:nvSpPr>
          <p:cNvPr id="19" name="Пятно 2 1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20</a:t>
            </a:r>
            <a:endParaRPr lang="ru-RU" sz="4400" dirty="0"/>
          </a:p>
        </p:txBody>
      </p:sp>
      <p:sp>
        <p:nvSpPr>
          <p:cNvPr id="20" name="Пятно 2 1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19</a:t>
            </a:r>
            <a:endParaRPr lang="ru-RU" sz="4400" dirty="0"/>
          </a:p>
        </p:txBody>
      </p:sp>
      <p:sp>
        <p:nvSpPr>
          <p:cNvPr id="21" name="Пятно 2 2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18</a:t>
            </a:r>
            <a:endParaRPr lang="ru-RU" sz="4400" dirty="0"/>
          </a:p>
        </p:txBody>
      </p:sp>
      <p:sp>
        <p:nvSpPr>
          <p:cNvPr id="22" name="Пятно 2 2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17</a:t>
            </a:r>
            <a:endParaRPr lang="ru-RU" sz="4400" dirty="0"/>
          </a:p>
        </p:txBody>
      </p:sp>
      <p:sp>
        <p:nvSpPr>
          <p:cNvPr id="23" name="Пятно 2 2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16</a:t>
            </a:r>
            <a:endParaRPr lang="ru-RU" sz="4400" dirty="0"/>
          </a:p>
        </p:txBody>
      </p:sp>
      <p:sp>
        <p:nvSpPr>
          <p:cNvPr id="24" name="Пятно 2 2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15</a:t>
            </a:r>
            <a:endParaRPr lang="ru-RU" sz="4400" dirty="0"/>
          </a:p>
        </p:txBody>
      </p:sp>
      <p:sp>
        <p:nvSpPr>
          <p:cNvPr id="25" name="Пятно 2 2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14</a:t>
            </a:r>
            <a:endParaRPr lang="ru-RU" sz="4400" dirty="0"/>
          </a:p>
        </p:txBody>
      </p:sp>
      <p:sp>
        <p:nvSpPr>
          <p:cNvPr id="26" name="Пятно 2 2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13</a:t>
            </a:r>
            <a:endParaRPr lang="ru-RU" sz="4400" dirty="0"/>
          </a:p>
        </p:txBody>
      </p:sp>
      <p:sp>
        <p:nvSpPr>
          <p:cNvPr id="27" name="Пятно 2 2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12</a:t>
            </a:r>
            <a:endParaRPr lang="ru-RU" sz="4400" dirty="0"/>
          </a:p>
        </p:txBody>
      </p:sp>
      <p:sp>
        <p:nvSpPr>
          <p:cNvPr id="28" name="Пятно 2 2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11</a:t>
            </a:r>
            <a:endParaRPr lang="ru-RU" sz="4400" dirty="0"/>
          </a:p>
        </p:txBody>
      </p:sp>
      <p:sp>
        <p:nvSpPr>
          <p:cNvPr id="29" name="Пятно 2 2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10</a:t>
            </a:r>
            <a:endParaRPr lang="ru-RU" sz="4400" dirty="0"/>
          </a:p>
        </p:txBody>
      </p:sp>
      <p:sp>
        <p:nvSpPr>
          <p:cNvPr id="30" name="Пятно 2 2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9</a:t>
            </a:r>
            <a:endParaRPr lang="ru-RU" sz="4400" dirty="0"/>
          </a:p>
        </p:txBody>
      </p:sp>
      <p:sp>
        <p:nvSpPr>
          <p:cNvPr id="31" name="Пятно 2 3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8</a:t>
            </a:r>
            <a:endParaRPr lang="ru-RU" sz="4400" dirty="0"/>
          </a:p>
        </p:txBody>
      </p:sp>
      <p:sp>
        <p:nvSpPr>
          <p:cNvPr id="32" name="Пятно 2 3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7</a:t>
            </a:r>
            <a:endParaRPr lang="ru-RU" sz="4400" dirty="0"/>
          </a:p>
        </p:txBody>
      </p:sp>
      <p:sp>
        <p:nvSpPr>
          <p:cNvPr id="33" name="Пятно 2 3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6</a:t>
            </a:r>
            <a:endParaRPr lang="ru-RU" sz="4400" dirty="0"/>
          </a:p>
        </p:txBody>
      </p:sp>
      <p:sp>
        <p:nvSpPr>
          <p:cNvPr id="34" name="Пятно 2 3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</a:t>
            </a:r>
            <a:endParaRPr lang="ru-RU" sz="4400" dirty="0"/>
          </a:p>
        </p:txBody>
      </p:sp>
      <p:sp>
        <p:nvSpPr>
          <p:cNvPr id="35" name="Пятно 2 3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36" name="Пятно 2 3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37" name="Пятно 2 3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38" name="Пятно 2 3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39" name="Пятно 2 3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b="1" dirty="0" smtClean="0">
                <a:solidFill>
                  <a:srgbClr val="C00000"/>
                </a:solidFill>
              </a:rPr>
              <a:t>Стоп!</a:t>
            </a:r>
            <a:endParaRPr lang="ru-RU" sz="2300" b="1" dirty="0">
              <a:solidFill>
                <a:srgbClr val="C0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14282" y="3460624"/>
            <a:ext cx="621510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Правильный ответ:</a:t>
            </a:r>
          </a:p>
          <a:p>
            <a:endParaRPr lang="ru-RU" sz="3600" dirty="0" smtClean="0">
              <a:latin typeface="Arial Black" panose="020B0A04020102020204" pitchFamily="34" charset="0"/>
            </a:endParaRPr>
          </a:p>
          <a:p>
            <a:r>
              <a:rPr lang="ru-RU" sz="3600" dirty="0" smtClean="0">
                <a:latin typeface="Arial Black" panose="020B0A04020102020204" pitchFamily="34" charset="0"/>
              </a:rPr>
              <a:t>Анилиновые</a:t>
            </a:r>
            <a:endParaRPr lang="ru-RU" sz="3600" dirty="0">
              <a:latin typeface="Arial Black" panose="020B0A04020102020204" pitchFamily="34" charset="0"/>
            </a:endParaRPr>
          </a:p>
        </p:txBody>
      </p:sp>
      <p:sp>
        <p:nvSpPr>
          <p:cNvPr id="41" name="Управляющая кнопка: возврат 40">
            <a:hlinkClick r:id="rId2" action="ppaction://hlinksldjump" highlightClick="1"/>
          </p:cNvPr>
          <p:cNvSpPr/>
          <p:nvPr/>
        </p:nvSpPr>
        <p:spPr>
          <a:xfrm>
            <a:off x="8143900" y="6000768"/>
            <a:ext cx="714380" cy="642942"/>
          </a:xfrm>
          <a:prstGeom prst="actionButtonRetur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Управляющая кнопка: настраиваемая 41">
            <a:hlinkClick r:id="" action="ppaction://noaction" highlightClick="1"/>
          </p:cNvPr>
          <p:cNvSpPr/>
          <p:nvPr/>
        </p:nvSpPr>
        <p:spPr>
          <a:xfrm>
            <a:off x="142844" y="142852"/>
            <a:ext cx="5005220" cy="1143008"/>
          </a:xfrm>
          <a:prstGeom prst="actionButtonBlank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Вопрос №32 </a:t>
            </a:r>
            <a:r>
              <a:rPr lang="ru-RU" sz="3200" dirty="0" err="1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Филимоновские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3074" name="Picture 2" descr="C:\Users\Владелец\Pictures\Улитина\филимоновские игрушки\барыня_с_ведрами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988779"/>
            <a:ext cx="2711794" cy="3898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0"/>
                            </p:stCondLst>
                            <p:childTnLst>
                              <p:par>
                                <p:cTn id="4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500"/>
                            </p:stCondLst>
                            <p:childTnLst>
                              <p:par>
                                <p:cTn id="4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0"/>
                            </p:stCondLst>
                            <p:childTnLst>
                              <p:par>
                                <p:cTn id="5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9500"/>
                            </p:stCondLst>
                            <p:childTnLst>
                              <p:par>
                                <p:cTn id="5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1000"/>
                            </p:stCondLst>
                            <p:childTnLst>
                              <p:par>
                                <p:cTn id="6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2500"/>
                            </p:stCondLst>
                            <p:childTnLst>
                              <p:par>
                                <p:cTn id="6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4000"/>
                            </p:stCondLst>
                            <p:childTnLst>
                              <p:par>
                                <p:cTn id="6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500"/>
                            </p:stCondLst>
                            <p:childTnLst>
                              <p:par>
                                <p:cTn id="7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7000"/>
                            </p:stCondLst>
                            <p:childTnLst>
                              <p:par>
                                <p:cTn id="7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8500"/>
                            </p:stCondLst>
                            <p:childTnLst>
                              <p:par>
                                <p:cTn id="8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0"/>
                            </p:stCondLst>
                            <p:childTnLst>
                              <p:par>
                                <p:cTn id="8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1500"/>
                            </p:stCondLst>
                            <p:childTnLst>
                              <p:par>
                                <p:cTn id="8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3000"/>
                            </p:stCondLst>
                            <p:childTnLst>
                              <p:par>
                                <p:cTn id="9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4500"/>
                            </p:stCondLst>
                            <p:childTnLst>
                              <p:par>
                                <p:cTn id="9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6000"/>
                            </p:stCondLst>
                            <p:childTnLst>
                              <p:par>
                                <p:cTn id="10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7500"/>
                            </p:stCondLst>
                            <p:childTnLst>
                              <p:par>
                                <p:cTn id="10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9000"/>
                            </p:stCondLst>
                            <p:childTnLst>
                              <p:par>
                                <p:cTn id="10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0500"/>
                            </p:stCondLst>
                            <p:childTnLst>
                              <p:par>
                                <p:cTn id="1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2000"/>
                            </p:stCondLst>
                            <p:childTnLst>
                              <p:par>
                                <p:cTn id="1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3500"/>
                            </p:stCondLst>
                            <p:childTnLst>
                              <p:par>
                                <p:cTn id="1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4282" y="1118274"/>
            <a:ext cx="8572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Что символизировала птица в народной игрушке?</a:t>
            </a:r>
          </a:p>
        </p:txBody>
      </p:sp>
      <p:sp>
        <p:nvSpPr>
          <p:cNvPr id="7" name="Пятно 2 6"/>
          <p:cNvSpPr/>
          <p:nvPr/>
        </p:nvSpPr>
        <p:spPr>
          <a:xfrm>
            <a:off x="6500826" y="385762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30</a:t>
            </a:r>
            <a:endParaRPr lang="ru-RU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7715272" y="5143512"/>
            <a:ext cx="1143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Время!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Пятно 2 9"/>
          <p:cNvSpPr/>
          <p:nvPr/>
        </p:nvSpPr>
        <p:spPr>
          <a:xfrm>
            <a:off x="6500826" y="385762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29</a:t>
            </a:r>
            <a:endParaRPr lang="ru-RU" sz="4400" dirty="0"/>
          </a:p>
        </p:txBody>
      </p:sp>
      <p:sp>
        <p:nvSpPr>
          <p:cNvPr id="11" name="Пятно 2 10"/>
          <p:cNvSpPr/>
          <p:nvPr/>
        </p:nvSpPr>
        <p:spPr>
          <a:xfrm>
            <a:off x="6500826" y="385762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28</a:t>
            </a:r>
            <a:endParaRPr lang="ru-RU" sz="4400" dirty="0"/>
          </a:p>
        </p:txBody>
      </p:sp>
      <p:sp>
        <p:nvSpPr>
          <p:cNvPr id="12" name="Пятно 2 11"/>
          <p:cNvSpPr/>
          <p:nvPr/>
        </p:nvSpPr>
        <p:spPr>
          <a:xfrm>
            <a:off x="6500826" y="385762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27</a:t>
            </a:r>
            <a:endParaRPr lang="ru-RU" sz="4400" dirty="0"/>
          </a:p>
        </p:txBody>
      </p:sp>
      <p:sp>
        <p:nvSpPr>
          <p:cNvPr id="13" name="Пятно 2 12"/>
          <p:cNvSpPr/>
          <p:nvPr/>
        </p:nvSpPr>
        <p:spPr>
          <a:xfrm>
            <a:off x="6500826" y="385762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26</a:t>
            </a:r>
            <a:endParaRPr lang="ru-RU" sz="4400" dirty="0"/>
          </a:p>
        </p:txBody>
      </p:sp>
      <p:sp>
        <p:nvSpPr>
          <p:cNvPr id="14" name="Пятно 2 13"/>
          <p:cNvSpPr/>
          <p:nvPr/>
        </p:nvSpPr>
        <p:spPr>
          <a:xfrm>
            <a:off x="6500826" y="385762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25</a:t>
            </a:r>
            <a:endParaRPr lang="ru-RU" sz="4400" dirty="0"/>
          </a:p>
        </p:txBody>
      </p:sp>
      <p:sp>
        <p:nvSpPr>
          <p:cNvPr id="15" name="Пятно 2 14"/>
          <p:cNvSpPr/>
          <p:nvPr/>
        </p:nvSpPr>
        <p:spPr>
          <a:xfrm>
            <a:off x="6500826" y="385762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24</a:t>
            </a:r>
            <a:endParaRPr lang="ru-RU" sz="4400" dirty="0"/>
          </a:p>
        </p:txBody>
      </p:sp>
      <p:sp>
        <p:nvSpPr>
          <p:cNvPr id="16" name="Пятно 2 15"/>
          <p:cNvSpPr/>
          <p:nvPr/>
        </p:nvSpPr>
        <p:spPr>
          <a:xfrm>
            <a:off x="6500826" y="385762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23</a:t>
            </a:r>
            <a:endParaRPr lang="ru-RU" sz="4400" dirty="0"/>
          </a:p>
        </p:txBody>
      </p:sp>
      <p:sp>
        <p:nvSpPr>
          <p:cNvPr id="17" name="Пятно 2 16"/>
          <p:cNvSpPr/>
          <p:nvPr/>
        </p:nvSpPr>
        <p:spPr>
          <a:xfrm>
            <a:off x="6500826" y="385762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22</a:t>
            </a:r>
            <a:endParaRPr lang="ru-RU" sz="4400" dirty="0"/>
          </a:p>
        </p:txBody>
      </p:sp>
      <p:sp>
        <p:nvSpPr>
          <p:cNvPr id="18" name="Пятно 2 17"/>
          <p:cNvSpPr/>
          <p:nvPr/>
        </p:nvSpPr>
        <p:spPr>
          <a:xfrm>
            <a:off x="6500826" y="385762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21</a:t>
            </a:r>
            <a:endParaRPr lang="ru-RU" sz="4400" dirty="0"/>
          </a:p>
        </p:txBody>
      </p:sp>
      <p:sp>
        <p:nvSpPr>
          <p:cNvPr id="19" name="Пятно 2 18"/>
          <p:cNvSpPr/>
          <p:nvPr/>
        </p:nvSpPr>
        <p:spPr>
          <a:xfrm>
            <a:off x="6500826" y="385762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20</a:t>
            </a:r>
            <a:endParaRPr lang="ru-RU" sz="4400" dirty="0"/>
          </a:p>
        </p:txBody>
      </p:sp>
      <p:sp>
        <p:nvSpPr>
          <p:cNvPr id="20" name="Пятно 2 19"/>
          <p:cNvSpPr/>
          <p:nvPr/>
        </p:nvSpPr>
        <p:spPr>
          <a:xfrm>
            <a:off x="6500826" y="385762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19</a:t>
            </a:r>
            <a:endParaRPr lang="ru-RU" sz="4400" dirty="0"/>
          </a:p>
        </p:txBody>
      </p:sp>
      <p:sp>
        <p:nvSpPr>
          <p:cNvPr id="21" name="Пятно 2 20"/>
          <p:cNvSpPr/>
          <p:nvPr/>
        </p:nvSpPr>
        <p:spPr>
          <a:xfrm>
            <a:off x="6500826" y="385762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18</a:t>
            </a:r>
            <a:endParaRPr lang="ru-RU" sz="4400" dirty="0"/>
          </a:p>
        </p:txBody>
      </p:sp>
      <p:sp>
        <p:nvSpPr>
          <p:cNvPr id="22" name="Пятно 2 21"/>
          <p:cNvSpPr/>
          <p:nvPr/>
        </p:nvSpPr>
        <p:spPr>
          <a:xfrm>
            <a:off x="6500826" y="385762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17</a:t>
            </a:r>
            <a:endParaRPr lang="ru-RU" sz="4400" dirty="0"/>
          </a:p>
        </p:txBody>
      </p:sp>
      <p:sp>
        <p:nvSpPr>
          <p:cNvPr id="23" name="Пятно 2 22"/>
          <p:cNvSpPr/>
          <p:nvPr/>
        </p:nvSpPr>
        <p:spPr>
          <a:xfrm>
            <a:off x="6500826" y="385762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16</a:t>
            </a:r>
            <a:endParaRPr lang="ru-RU" sz="4400" dirty="0"/>
          </a:p>
        </p:txBody>
      </p:sp>
      <p:sp>
        <p:nvSpPr>
          <p:cNvPr id="24" name="Пятно 2 23"/>
          <p:cNvSpPr/>
          <p:nvPr/>
        </p:nvSpPr>
        <p:spPr>
          <a:xfrm>
            <a:off x="6500826" y="385762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15</a:t>
            </a:r>
            <a:endParaRPr lang="ru-RU" sz="4400" dirty="0"/>
          </a:p>
        </p:txBody>
      </p:sp>
      <p:sp>
        <p:nvSpPr>
          <p:cNvPr id="25" name="Пятно 2 24"/>
          <p:cNvSpPr/>
          <p:nvPr/>
        </p:nvSpPr>
        <p:spPr>
          <a:xfrm>
            <a:off x="6500826" y="385762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14</a:t>
            </a:r>
            <a:endParaRPr lang="ru-RU" sz="4400" dirty="0"/>
          </a:p>
        </p:txBody>
      </p:sp>
      <p:sp>
        <p:nvSpPr>
          <p:cNvPr id="26" name="Пятно 2 25"/>
          <p:cNvSpPr/>
          <p:nvPr/>
        </p:nvSpPr>
        <p:spPr>
          <a:xfrm>
            <a:off x="6500826" y="385762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13</a:t>
            </a:r>
            <a:endParaRPr lang="ru-RU" sz="4400" dirty="0"/>
          </a:p>
        </p:txBody>
      </p:sp>
      <p:sp>
        <p:nvSpPr>
          <p:cNvPr id="27" name="Пятно 2 26"/>
          <p:cNvSpPr/>
          <p:nvPr/>
        </p:nvSpPr>
        <p:spPr>
          <a:xfrm>
            <a:off x="6500826" y="385762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12</a:t>
            </a:r>
            <a:endParaRPr lang="ru-RU" sz="4400" dirty="0"/>
          </a:p>
        </p:txBody>
      </p:sp>
      <p:sp>
        <p:nvSpPr>
          <p:cNvPr id="28" name="Пятно 2 27"/>
          <p:cNvSpPr/>
          <p:nvPr/>
        </p:nvSpPr>
        <p:spPr>
          <a:xfrm>
            <a:off x="6500826" y="385762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11</a:t>
            </a:r>
            <a:endParaRPr lang="ru-RU" sz="4400" dirty="0"/>
          </a:p>
        </p:txBody>
      </p:sp>
      <p:sp>
        <p:nvSpPr>
          <p:cNvPr id="29" name="Пятно 2 28"/>
          <p:cNvSpPr/>
          <p:nvPr/>
        </p:nvSpPr>
        <p:spPr>
          <a:xfrm>
            <a:off x="6500826" y="385762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10</a:t>
            </a:r>
            <a:endParaRPr lang="ru-RU" sz="4400" dirty="0"/>
          </a:p>
        </p:txBody>
      </p:sp>
      <p:sp>
        <p:nvSpPr>
          <p:cNvPr id="30" name="Пятно 2 29"/>
          <p:cNvSpPr/>
          <p:nvPr/>
        </p:nvSpPr>
        <p:spPr>
          <a:xfrm>
            <a:off x="6500826" y="385762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9</a:t>
            </a:r>
            <a:endParaRPr lang="ru-RU" sz="4400" dirty="0"/>
          </a:p>
        </p:txBody>
      </p:sp>
      <p:sp>
        <p:nvSpPr>
          <p:cNvPr id="31" name="Пятно 2 30"/>
          <p:cNvSpPr/>
          <p:nvPr/>
        </p:nvSpPr>
        <p:spPr>
          <a:xfrm>
            <a:off x="6500826" y="385762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8</a:t>
            </a:r>
            <a:endParaRPr lang="ru-RU" sz="4400" dirty="0"/>
          </a:p>
        </p:txBody>
      </p:sp>
      <p:sp>
        <p:nvSpPr>
          <p:cNvPr id="32" name="Пятно 2 31"/>
          <p:cNvSpPr/>
          <p:nvPr/>
        </p:nvSpPr>
        <p:spPr>
          <a:xfrm>
            <a:off x="6500826" y="385762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7</a:t>
            </a:r>
            <a:endParaRPr lang="ru-RU" sz="4400" dirty="0"/>
          </a:p>
        </p:txBody>
      </p:sp>
      <p:sp>
        <p:nvSpPr>
          <p:cNvPr id="33" name="Пятно 2 32"/>
          <p:cNvSpPr/>
          <p:nvPr/>
        </p:nvSpPr>
        <p:spPr>
          <a:xfrm>
            <a:off x="6500826" y="385762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6</a:t>
            </a:r>
            <a:endParaRPr lang="ru-RU" sz="4400" dirty="0"/>
          </a:p>
        </p:txBody>
      </p:sp>
      <p:sp>
        <p:nvSpPr>
          <p:cNvPr id="34" name="Пятно 2 33"/>
          <p:cNvSpPr/>
          <p:nvPr/>
        </p:nvSpPr>
        <p:spPr>
          <a:xfrm>
            <a:off x="6500826" y="385762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</a:t>
            </a:r>
            <a:endParaRPr lang="ru-RU" sz="4400" dirty="0"/>
          </a:p>
        </p:txBody>
      </p:sp>
      <p:sp>
        <p:nvSpPr>
          <p:cNvPr id="35" name="Пятно 2 34"/>
          <p:cNvSpPr/>
          <p:nvPr/>
        </p:nvSpPr>
        <p:spPr>
          <a:xfrm>
            <a:off x="6500826" y="385762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36" name="Пятно 2 35"/>
          <p:cNvSpPr/>
          <p:nvPr/>
        </p:nvSpPr>
        <p:spPr>
          <a:xfrm>
            <a:off x="6500826" y="385762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37" name="Пятно 2 36"/>
          <p:cNvSpPr/>
          <p:nvPr/>
        </p:nvSpPr>
        <p:spPr>
          <a:xfrm>
            <a:off x="6500826" y="385762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38" name="Пятно 2 37"/>
          <p:cNvSpPr/>
          <p:nvPr/>
        </p:nvSpPr>
        <p:spPr>
          <a:xfrm>
            <a:off x="6500826" y="385762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39" name="Пятно 2 38"/>
          <p:cNvSpPr/>
          <p:nvPr/>
        </p:nvSpPr>
        <p:spPr>
          <a:xfrm>
            <a:off x="6500826" y="3857628"/>
            <a:ext cx="2286016" cy="1500198"/>
          </a:xfrm>
          <a:prstGeom prst="irregularSeal2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b="1" dirty="0" smtClean="0">
                <a:solidFill>
                  <a:srgbClr val="C00000"/>
                </a:solidFill>
              </a:rPr>
              <a:t>Стоп!</a:t>
            </a:r>
            <a:endParaRPr lang="ru-RU" sz="2300" b="1" dirty="0">
              <a:solidFill>
                <a:srgbClr val="C0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14282" y="4071942"/>
            <a:ext cx="621510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Правильный ответ:</a:t>
            </a:r>
          </a:p>
          <a:p>
            <a:r>
              <a:rPr lang="ru-RU" sz="3600" dirty="0">
                <a:latin typeface="Arial Black" panose="020B0A04020102020204" pitchFamily="34" charset="0"/>
              </a:rPr>
              <a:t>Птица — это символ радости, счастья, это душа предков.</a:t>
            </a:r>
          </a:p>
        </p:txBody>
      </p:sp>
      <p:sp>
        <p:nvSpPr>
          <p:cNvPr id="41" name="Управляющая кнопка: возврат 40">
            <a:hlinkClick r:id="rId2" action="ppaction://hlinksldjump" highlightClick="1"/>
          </p:cNvPr>
          <p:cNvSpPr/>
          <p:nvPr/>
        </p:nvSpPr>
        <p:spPr>
          <a:xfrm>
            <a:off x="8143900" y="6000768"/>
            <a:ext cx="714380" cy="642942"/>
          </a:xfrm>
          <a:prstGeom prst="actionButtonRetur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Управляющая кнопка: настраиваемая 43">
            <a:hlinkClick r:id="" action="ppaction://noaction" highlightClick="1"/>
          </p:cNvPr>
          <p:cNvSpPr/>
          <p:nvPr/>
        </p:nvSpPr>
        <p:spPr>
          <a:xfrm>
            <a:off x="142844" y="142852"/>
            <a:ext cx="5212795" cy="975422"/>
          </a:xfrm>
          <a:prstGeom prst="actionButtonBlank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FFFFFF"/>
                </a:solidFill>
                <a:latin typeface="Arial Black" panose="020B0A04020102020204" pitchFamily="34" charset="0"/>
              </a:rPr>
              <a:t>Вопрос №5 </a:t>
            </a:r>
          </a:p>
          <a:p>
            <a:pPr algn="ctr"/>
            <a:r>
              <a:rPr lang="ru-RU" sz="3200" dirty="0" smtClean="0">
                <a:solidFill>
                  <a:srgbClr val="FFFFFF"/>
                </a:solidFill>
                <a:latin typeface="Arial Black" panose="020B0A04020102020204" pitchFamily="34" charset="0"/>
              </a:rPr>
              <a:t>Обереги</a:t>
            </a:r>
            <a:endParaRPr lang="ru-RU" sz="3200" dirty="0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pic>
        <p:nvPicPr>
          <p:cNvPr id="42" name="Picture 8" descr="J:\глиняная игрушка\65189a87b032aa019001f900b51a874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689" y="1498621"/>
            <a:ext cx="4165699" cy="2937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0"/>
                            </p:stCondLst>
                            <p:childTnLst>
                              <p:par>
                                <p:cTn id="4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500"/>
                            </p:stCondLst>
                            <p:childTnLst>
                              <p:par>
                                <p:cTn id="4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0"/>
                            </p:stCondLst>
                            <p:childTnLst>
                              <p:par>
                                <p:cTn id="5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9500"/>
                            </p:stCondLst>
                            <p:childTnLst>
                              <p:par>
                                <p:cTn id="5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1000"/>
                            </p:stCondLst>
                            <p:childTnLst>
                              <p:par>
                                <p:cTn id="6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2500"/>
                            </p:stCondLst>
                            <p:childTnLst>
                              <p:par>
                                <p:cTn id="6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4000"/>
                            </p:stCondLst>
                            <p:childTnLst>
                              <p:par>
                                <p:cTn id="6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500"/>
                            </p:stCondLst>
                            <p:childTnLst>
                              <p:par>
                                <p:cTn id="7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7000"/>
                            </p:stCondLst>
                            <p:childTnLst>
                              <p:par>
                                <p:cTn id="7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8500"/>
                            </p:stCondLst>
                            <p:childTnLst>
                              <p:par>
                                <p:cTn id="8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0"/>
                            </p:stCondLst>
                            <p:childTnLst>
                              <p:par>
                                <p:cTn id="8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1500"/>
                            </p:stCondLst>
                            <p:childTnLst>
                              <p:par>
                                <p:cTn id="8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3000"/>
                            </p:stCondLst>
                            <p:childTnLst>
                              <p:par>
                                <p:cTn id="9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4500"/>
                            </p:stCondLst>
                            <p:childTnLst>
                              <p:par>
                                <p:cTn id="9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6000"/>
                            </p:stCondLst>
                            <p:childTnLst>
                              <p:par>
                                <p:cTn id="10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7500"/>
                            </p:stCondLst>
                            <p:childTnLst>
                              <p:par>
                                <p:cTn id="10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9000"/>
                            </p:stCondLst>
                            <p:childTnLst>
                              <p:par>
                                <p:cTn id="10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0500"/>
                            </p:stCondLst>
                            <p:childTnLst>
                              <p:par>
                                <p:cTn id="1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2000"/>
                            </p:stCondLst>
                            <p:childTnLst>
                              <p:par>
                                <p:cTn id="1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3500"/>
                            </p:stCondLst>
                            <p:childTnLst>
                              <p:par>
                                <p:cTn id="1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2844" y="1220833"/>
            <a:ext cx="8572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Для какой цели древний человек изготавливал свистульки, дудочки, погремушки?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7" name="Пятно 2 6"/>
          <p:cNvSpPr/>
          <p:nvPr/>
        </p:nvSpPr>
        <p:spPr>
          <a:xfrm>
            <a:off x="6660232" y="270184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30</a:t>
            </a:r>
            <a:endParaRPr lang="ru-RU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7452320" y="4150430"/>
            <a:ext cx="1143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Время!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Пятно 2 9"/>
          <p:cNvSpPr/>
          <p:nvPr/>
        </p:nvSpPr>
        <p:spPr>
          <a:xfrm>
            <a:off x="6566723" y="2683525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29</a:t>
            </a:r>
            <a:endParaRPr lang="ru-RU" sz="4400" dirty="0"/>
          </a:p>
        </p:txBody>
      </p:sp>
      <p:sp>
        <p:nvSpPr>
          <p:cNvPr id="11" name="Пятно 2 10"/>
          <p:cNvSpPr/>
          <p:nvPr/>
        </p:nvSpPr>
        <p:spPr>
          <a:xfrm>
            <a:off x="6596976" y="2650232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28</a:t>
            </a:r>
            <a:endParaRPr lang="ru-RU" sz="4400" dirty="0"/>
          </a:p>
        </p:txBody>
      </p:sp>
      <p:sp>
        <p:nvSpPr>
          <p:cNvPr id="12" name="Пятно 2 11"/>
          <p:cNvSpPr/>
          <p:nvPr/>
        </p:nvSpPr>
        <p:spPr>
          <a:xfrm>
            <a:off x="6576286" y="267443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27</a:t>
            </a:r>
            <a:endParaRPr lang="ru-RU" sz="4400" dirty="0"/>
          </a:p>
        </p:txBody>
      </p:sp>
      <p:sp>
        <p:nvSpPr>
          <p:cNvPr id="13" name="Пятно 2 12"/>
          <p:cNvSpPr/>
          <p:nvPr/>
        </p:nvSpPr>
        <p:spPr>
          <a:xfrm>
            <a:off x="6576286" y="2650232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26</a:t>
            </a:r>
            <a:endParaRPr lang="ru-RU" sz="4400" dirty="0"/>
          </a:p>
        </p:txBody>
      </p:sp>
      <p:sp>
        <p:nvSpPr>
          <p:cNvPr id="14" name="Пятно 2 13"/>
          <p:cNvSpPr/>
          <p:nvPr/>
        </p:nvSpPr>
        <p:spPr>
          <a:xfrm>
            <a:off x="6558948" y="2661753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25</a:t>
            </a:r>
            <a:endParaRPr lang="ru-RU" sz="4400" dirty="0"/>
          </a:p>
        </p:txBody>
      </p:sp>
      <p:sp>
        <p:nvSpPr>
          <p:cNvPr id="15" name="Пятно 2 14"/>
          <p:cNvSpPr/>
          <p:nvPr/>
        </p:nvSpPr>
        <p:spPr>
          <a:xfrm>
            <a:off x="6576286" y="2675182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24</a:t>
            </a:r>
            <a:endParaRPr lang="ru-RU" sz="4400" dirty="0"/>
          </a:p>
        </p:txBody>
      </p:sp>
      <p:sp>
        <p:nvSpPr>
          <p:cNvPr id="16" name="Пятно 2 15"/>
          <p:cNvSpPr/>
          <p:nvPr/>
        </p:nvSpPr>
        <p:spPr>
          <a:xfrm>
            <a:off x="6576286" y="2650232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23</a:t>
            </a:r>
            <a:endParaRPr lang="ru-RU" sz="4400" dirty="0"/>
          </a:p>
        </p:txBody>
      </p:sp>
      <p:sp>
        <p:nvSpPr>
          <p:cNvPr id="17" name="Пятно 2 16"/>
          <p:cNvSpPr/>
          <p:nvPr/>
        </p:nvSpPr>
        <p:spPr>
          <a:xfrm>
            <a:off x="6576286" y="2636912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22</a:t>
            </a:r>
            <a:endParaRPr lang="ru-RU" sz="4400" dirty="0"/>
          </a:p>
        </p:txBody>
      </p:sp>
      <p:sp>
        <p:nvSpPr>
          <p:cNvPr id="18" name="Пятно 2 17"/>
          <p:cNvSpPr/>
          <p:nvPr/>
        </p:nvSpPr>
        <p:spPr>
          <a:xfrm>
            <a:off x="6576286" y="2636912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21</a:t>
            </a:r>
            <a:endParaRPr lang="ru-RU" sz="4400" dirty="0"/>
          </a:p>
        </p:txBody>
      </p:sp>
      <p:sp>
        <p:nvSpPr>
          <p:cNvPr id="19" name="Пятно 2 18"/>
          <p:cNvSpPr/>
          <p:nvPr/>
        </p:nvSpPr>
        <p:spPr>
          <a:xfrm>
            <a:off x="6576286" y="2636912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20</a:t>
            </a:r>
            <a:endParaRPr lang="ru-RU" sz="4400" dirty="0"/>
          </a:p>
        </p:txBody>
      </p:sp>
      <p:sp>
        <p:nvSpPr>
          <p:cNvPr id="20" name="Пятно 2 19"/>
          <p:cNvSpPr/>
          <p:nvPr/>
        </p:nvSpPr>
        <p:spPr>
          <a:xfrm>
            <a:off x="6576286" y="2650232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19</a:t>
            </a:r>
            <a:endParaRPr lang="ru-RU" sz="4400" dirty="0"/>
          </a:p>
        </p:txBody>
      </p:sp>
      <p:sp>
        <p:nvSpPr>
          <p:cNvPr id="21" name="Пятно 2 20"/>
          <p:cNvSpPr/>
          <p:nvPr/>
        </p:nvSpPr>
        <p:spPr>
          <a:xfrm>
            <a:off x="6576286" y="2636912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18</a:t>
            </a:r>
            <a:endParaRPr lang="ru-RU" sz="4400" dirty="0"/>
          </a:p>
        </p:txBody>
      </p:sp>
      <p:sp>
        <p:nvSpPr>
          <p:cNvPr id="22" name="Пятно 2 21"/>
          <p:cNvSpPr/>
          <p:nvPr/>
        </p:nvSpPr>
        <p:spPr>
          <a:xfrm>
            <a:off x="6576286" y="261821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17</a:t>
            </a:r>
            <a:endParaRPr lang="ru-RU" sz="4400" dirty="0"/>
          </a:p>
        </p:txBody>
      </p:sp>
      <p:sp>
        <p:nvSpPr>
          <p:cNvPr id="23" name="Пятно 2 22"/>
          <p:cNvSpPr/>
          <p:nvPr/>
        </p:nvSpPr>
        <p:spPr>
          <a:xfrm>
            <a:off x="6576286" y="267443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16</a:t>
            </a:r>
            <a:endParaRPr lang="ru-RU" sz="4400" dirty="0"/>
          </a:p>
        </p:txBody>
      </p:sp>
      <p:sp>
        <p:nvSpPr>
          <p:cNvPr id="24" name="Пятно 2 23"/>
          <p:cNvSpPr/>
          <p:nvPr/>
        </p:nvSpPr>
        <p:spPr>
          <a:xfrm>
            <a:off x="6576286" y="2661753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15</a:t>
            </a:r>
            <a:endParaRPr lang="ru-RU" sz="4400" dirty="0"/>
          </a:p>
        </p:txBody>
      </p:sp>
      <p:sp>
        <p:nvSpPr>
          <p:cNvPr id="25" name="Пятно 2 24"/>
          <p:cNvSpPr/>
          <p:nvPr/>
        </p:nvSpPr>
        <p:spPr>
          <a:xfrm>
            <a:off x="6576286" y="2636912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14</a:t>
            </a:r>
            <a:endParaRPr lang="ru-RU" sz="4400" dirty="0"/>
          </a:p>
        </p:txBody>
      </p:sp>
      <p:sp>
        <p:nvSpPr>
          <p:cNvPr id="26" name="Пятно 2 25"/>
          <p:cNvSpPr/>
          <p:nvPr/>
        </p:nvSpPr>
        <p:spPr>
          <a:xfrm>
            <a:off x="6576286" y="2661753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13</a:t>
            </a:r>
            <a:endParaRPr lang="ru-RU" sz="4400" dirty="0"/>
          </a:p>
        </p:txBody>
      </p:sp>
      <p:sp>
        <p:nvSpPr>
          <p:cNvPr id="27" name="Пятно 2 26"/>
          <p:cNvSpPr/>
          <p:nvPr/>
        </p:nvSpPr>
        <p:spPr>
          <a:xfrm>
            <a:off x="6576286" y="2661753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12</a:t>
            </a:r>
            <a:endParaRPr lang="ru-RU" sz="4400" dirty="0"/>
          </a:p>
        </p:txBody>
      </p:sp>
      <p:sp>
        <p:nvSpPr>
          <p:cNvPr id="28" name="Пятно 2 27"/>
          <p:cNvSpPr/>
          <p:nvPr/>
        </p:nvSpPr>
        <p:spPr>
          <a:xfrm>
            <a:off x="6576286" y="2650232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11</a:t>
            </a:r>
            <a:endParaRPr lang="ru-RU" sz="4400" dirty="0"/>
          </a:p>
        </p:txBody>
      </p:sp>
      <p:sp>
        <p:nvSpPr>
          <p:cNvPr id="29" name="Пятно 2 28"/>
          <p:cNvSpPr/>
          <p:nvPr/>
        </p:nvSpPr>
        <p:spPr>
          <a:xfrm>
            <a:off x="6576286" y="2661753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10</a:t>
            </a:r>
            <a:endParaRPr lang="ru-RU" sz="4400" dirty="0"/>
          </a:p>
        </p:txBody>
      </p:sp>
      <p:sp>
        <p:nvSpPr>
          <p:cNvPr id="30" name="Пятно 2 29"/>
          <p:cNvSpPr/>
          <p:nvPr/>
        </p:nvSpPr>
        <p:spPr>
          <a:xfrm>
            <a:off x="6576286" y="2650232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9</a:t>
            </a:r>
            <a:endParaRPr lang="ru-RU" sz="4400" dirty="0"/>
          </a:p>
        </p:txBody>
      </p:sp>
      <p:sp>
        <p:nvSpPr>
          <p:cNvPr id="31" name="Пятно 2 30"/>
          <p:cNvSpPr/>
          <p:nvPr/>
        </p:nvSpPr>
        <p:spPr>
          <a:xfrm>
            <a:off x="6576286" y="2636912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8</a:t>
            </a:r>
            <a:endParaRPr lang="ru-RU" sz="4400" dirty="0"/>
          </a:p>
        </p:txBody>
      </p:sp>
      <p:sp>
        <p:nvSpPr>
          <p:cNvPr id="32" name="Пятно 2 31"/>
          <p:cNvSpPr/>
          <p:nvPr/>
        </p:nvSpPr>
        <p:spPr>
          <a:xfrm>
            <a:off x="6576286" y="2639982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7</a:t>
            </a:r>
            <a:endParaRPr lang="ru-RU" sz="4400" dirty="0"/>
          </a:p>
        </p:txBody>
      </p:sp>
      <p:sp>
        <p:nvSpPr>
          <p:cNvPr id="33" name="Пятно 2 32"/>
          <p:cNvSpPr/>
          <p:nvPr/>
        </p:nvSpPr>
        <p:spPr>
          <a:xfrm>
            <a:off x="6576286" y="2636912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6</a:t>
            </a:r>
            <a:endParaRPr lang="ru-RU" sz="4400" dirty="0"/>
          </a:p>
        </p:txBody>
      </p:sp>
      <p:sp>
        <p:nvSpPr>
          <p:cNvPr id="34" name="Пятно 2 33"/>
          <p:cNvSpPr/>
          <p:nvPr/>
        </p:nvSpPr>
        <p:spPr>
          <a:xfrm>
            <a:off x="6566723" y="2661753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</a:t>
            </a:r>
            <a:endParaRPr lang="ru-RU" sz="4400" dirty="0"/>
          </a:p>
        </p:txBody>
      </p:sp>
      <p:sp>
        <p:nvSpPr>
          <p:cNvPr id="35" name="Пятно 2 34"/>
          <p:cNvSpPr/>
          <p:nvPr/>
        </p:nvSpPr>
        <p:spPr>
          <a:xfrm>
            <a:off x="6576286" y="2639982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36" name="Пятно 2 35"/>
          <p:cNvSpPr/>
          <p:nvPr/>
        </p:nvSpPr>
        <p:spPr>
          <a:xfrm>
            <a:off x="6576286" y="2639982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37" name="Пятно 2 36"/>
          <p:cNvSpPr/>
          <p:nvPr/>
        </p:nvSpPr>
        <p:spPr>
          <a:xfrm>
            <a:off x="6576286" y="2636912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38" name="Пятно 2 37"/>
          <p:cNvSpPr/>
          <p:nvPr/>
        </p:nvSpPr>
        <p:spPr>
          <a:xfrm>
            <a:off x="6572296" y="2636912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39" name="Пятно 2 38"/>
          <p:cNvSpPr/>
          <p:nvPr/>
        </p:nvSpPr>
        <p:spPr>
          <a:xfrm>
            <a:off x="6572296" y="2636912"/>
            <a:ext cx="2286016" cy="1500198"/>
          </a:xfrm>
          <a:prstGeom prst="irregularSeal2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b="1" dirty="0" smtClean="0">
                <a:solidFill>
                  <a:srgbClr val="C00000"/>
                </a:solidFill>
              </a:rPr>
              <a:t>Стоп!</a:t>
            </a:r>
            <a:endParaRPr lang="ru-RU" sz="2300" b="1" dirty="0">
              <a:solidFill>
                <a:srgbClr val="C0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42844" y="4335096"/>
            <a:ext cx="757645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Правильный ответ:</a:t>
            </a:r>
          </a:p>
          <a:p>
            <a:r>
              <a:rPr lang="ru-RU" sz="2800" dirty="0">
                <a:latin typeface="Arial Black" panose="020B0A04020102020204" pitchFamily="34" charset="0"/>
              </a:rPr>
              <a:t>Глиняные свистульки и деревянные дудочки, погремушки делали, чтобы отгонять злых духов. Узоры на них являлись магическими </a:t>
            </a:r>
            <a:r>
              <a:rPr lang="ru-RU" sz="2800" dirty="0" smtClean="0">
                <a:latin typeface="Arial Black" panose="020B0A04020102020204" pitchFamily="34" charset="0"/>
              </a:rPr>
              <a:t>знаками…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sp>
        <p:nvSpPr>
          <p:cNvPr id="41" name="Управляющая кнопка: возврат 40">
            <a:hlinkClick r:id="rId2" action="ppaction://hlinksldjump" highlightClick="1"/>
          </p:cNvPr>
          <p:cNvSpPr/>
          <p:nvPr/>
        </p:nvSpPr>
        <p:spPr>
          <a:xfrm>
            <a:off x="8143900" y="6000768"/>
            <a:ext cx="714380" cy="642942"/>
          </a:xfrm>
          <a:prstGeom prst="actionButtonRetur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Управляющая кнопка: настраиваемая 43">
            <a:hlinkClick r:id="" action="ppaction://noaction" highlightClick="1"/>
          </p:cNvPr>
          <p:cNvSpPr/>
          <p:nvPr/>
        </p:nvSpPr>
        <p:spPr>
          <a:xfrm>
            <a:off x="142844" y="142852"/>
            <a:ext cx="4789196" cy="909884"/>
          </a:xfrm>
          <a:prstGeom prst="actionButtonBlank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FFFFFF"/>
                </a:solidFill>
                <a:latin typeface="Arial Black" panose="020B0A04020102020204" pitchFamily="34" charset="0"/>
              </a:rPr>
              <a:t>Вопрос №15</a:t>
            </a:r>
          </a:p>
          <a:p>
            <a:pPr algn="ctr"/>
            <a:r>
              <a:rPr lang="ru-RU" sz="3200" dirty="0" smtClean="0">
                <a:solidFill>
                  <a:srgbClr val="FFFFFF"/>
                </a:solidFill>
                <a:latin typeface="Arial Black" panose="020B0A04020102020204" pitchFamily="34" charset="0"/>
              </a:rPr>
              <a:t> Обереги</a:t>
            </a:r>
            <a:endParaRPr lang="ru-RU" sz="3200" dirty="0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pic>
        <p:nvPicPr>
          <p:cNvPr id="42" name="Picture 9" descr="J:\DETAIL_PICTURE__7650805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217671"/>
            <a:ext cx="3152006" cy="2362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0"/>
                            </p:stCondLst>
                            <p:childTnLst>
                              <p:par>
                                <p:cTn id="4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500"/>
                            </p:stCondLst>
                            <p:childTnLst>
                              <p:par>
                                <p:cTn id="4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0"/>
                            </p:stCondLst>
                            <p:childTnLst>
                              <p:par>
                                <p:cTn id="5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9500"/>
                            </p:stCondLst>
                            <p:childTnLst>
                              <p:par>
                                <p:cTn id="5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1000"/>
                            </p:stCondLst>
                            <p:childTnLst>
                              <p:par>
                                <p:cTn id="6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2500"/>
                            </p:stCondLst>
                            <p:childTnLst>
                              <p:par>
                                <p:cTn id="6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4000"/>
                            </p:stCondLst>
                            <p:childTnLst>
                              <p:par>
                                <p:cTn id="6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500"/>
                            </p:stCondLst>
                            <p:childTnLst>
                              <p:par>
                                <p:cTn id="7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7000"/>
                            </p:stCondLst>
                            <p:childTnLst>
                              <p:par>
                                <p:cTn id="7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8500"/>
                            </p:stCondLst>
                            <p:childTnLst>
                              <p:par>
                                <p:cTn id="8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0"/>
                            </p:stCondLst>
                            <p:childTnLst>
                              <p:par>
                                <p:cTn id="8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1500"/>
                            </p:stCondLst>
                            <p:childTnLst>
                              <p:par>
                                <p:cTn id="8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3000"/>
                            </p:stCondLst>
                            <p:childTnLst>
                              <p:par>
                                <p:cTn id="9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4500"/>
                            </p:stCondLst>
                            <p:childTnLst>
                              <p:par>
                                <p:cTn id="9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6000"/>
                            </p:stCondLst>
                            <p:childTnLst>
                              <p:par>
                                <p:cTn id="10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7500"/>
                            </p:stCondLst>
                            <p:childTnLst>
                              <p:par>
                                <p:cTn id="10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9000"/>
                            </p:stCondLst>
                            <p:childTnLst>
                              <p:par>
                                <p:cTn id="10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0500"/>
                            </p:stCondLst>
                            <p:childTnLst>
                              <p:par>
                                <p:cTn id="1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2000"/>
                            </p:stCondLst>
                            <p:childTnLst>
                              <p:par>
                                <p:cTn id="1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3500"/>
                            </p:stCondLst>
                            <p:childTnLst>
                              <p:par>
                                <p:cTn id="1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2844" y="1484784"/>
            <a:ext cx="90011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Все ли народные игрушки были сделаны для игры?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7" name="Пятно 2 6"/>
          <p:cNvSpPr/>
          <p:nvPr/>
        </p:nvSpPr>
        <p:spPr>
          <a:xfrm>
            <a:off x="6143636" y="2857496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30</a:t>
            </a:r>
            <a:endParaRPr lang="ru-RU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7358082" y="4143380"/>
            <a:ext cx="1143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Время!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Пятно 2 9"/>
          <p:cNvSpPr/>
          <p:nvPr/>
        </p:nvSpPr>
        <p:spPr>
          <a:xfrm>
            <a:off x="6143636" y="2857496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29</a:t>
            </a:r>
            <a:endParaRPr lang="ru-RU" sz="4400" dirty="0"/>
          </a:p>
        </p:txBody>
      </p:sp>
      <p:sp>
        <p:nvSpPr>
          <p:cNvPr id="11" name="Пятно 2 10"/>
          <p:cNvSpPr/>
          <p:nvPr/>
        </p:nvSpPr>
        <p:spPr>
          <a:xfrm>
            <a:off x="6143636" y="2857496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28</a:t>
            </a:r>
            <a:endParaRPr lang="ru-RU" sz="4400" dirty="0"/>
          </a:p>
        </p:txBody>
      </p:sp>
      <p:sp>
        <p:nvSpPr>
          <p:cNvPr id="12" name="Пятно 2 11"/>
          <p:cNvSpPr/>
          <p:nvPr/>
        </p:nvSpPr>
        <p:spPr>
          <a:xfrm>
            <a:off x="6143636" y="2857496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27</a:t>
            </a:r>
            <a:endParaRPr lang="ru-RU" sz="4400" dirty="0"/>
          </a:p>
        </p:txBody>
      </p:sp>
      <p:sp>
        <p:nvSpPr>
          <p:cNvPr id="13" name="Пятно 2 12"/>
          <p:cNvSpPr/>
          <p:nvPr/>
        </p:nvSpPr>
        <p:spPr>
          <a:xfrm>
            <a:off x="6143636" y="2857496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26</a:t>
            </a:r>
            <a:endParaRPr lang="ru-RU" sz="4400" dirty="0"/>
          </a:p>
        </p:txBody>
      </p:sp>
      <p:sp>
        <p:nvSpPr>
          <p:cNvPr id="14" name="Пятно 2 13"/>
          <p:cNvSpPr/>
          <p:nvPr/>
        </p:nvSpPr>
        <p:spPr>
          <a:xfrm>
            <a:off x="6143636" y="2857496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25</a:t>
            </a:r>
            <a:endParaRPr lang="ru-RU" sz="4400" dirty="0"/>
          </a:p>
        </p:txBody>
      </p:sp>
      <p:sp>
        <p:nvSpPr>
          <p:cNvPr id="15" name="Пятно 2 14"/>
          <p:cNvSpPr/>
          <p:nvPr/>
        </p:nvSpPr>
        <p:spPr>
          <a:xfrm>
            <a:off x="6143636" y="2857496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24</a:t>
            </a:r>
            <a:endParaRPr lang="ru-RU" sz="4400" dirty="0"/>
          </a:p>
        </p:txBody>
      </p:sp>
      <p:sp>
        <p:nvSpPr>
          <p:cNvPr id="16" name="Пятно 2 15"/>
          <p:cNvSpPr/>
          <p:nvPr/>
        </p:nvSpPr>
        <p:spPr>
          <a:xfrm>
            <a:off x="6143636" y="2857496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23</a:t>
            </a:r>
            <a:endParaRPr lang="ru-RU" sz="4400" dirty="0"/>
          </a:p>
        </p:txBody>
      </p:sp>
      <p:sp>
        <p:nvSpPr>
          <p:cNvPr id="17" name="Пятно 2 16"/>
          <p:cNvSpPr/>
          <p:nvPr/>
        </p:nvSpPr>
        <p:spPr>
          <a:xfrm>
            <a:off x="6143636" y="2857496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22</a:t>
            </a:r>
            <a:endParaRPr lang="ru-RU" sz="4400" dirty="0"/>
          </a:p>
        </p:txBody>
      </p:sp>
      <p:sp>
        <p:nvSpPr>
          <p:cNvPr id="18" name="Пятно 2 17"/>
          <p:cNvSpPr/>
          <p:nvPr/>
        </p:nvSpPr>
        <p:spPr>
          <a:xfrm>
            <a:off x="6143636" y="2857496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21</a:t>
            </a:r>
            <a:endParaRPr lang="ru-RU" sz="4400" dirty="0"/>
          </a:p>
        </p:txBody>
      </p:sp>
      <p:sp>
        <p:nvSpPr>
          <p:cNvPr id="19" name="Пятно 2 18"/>
          <p:cNvSpPr/>
          <p:nvPr/>
        </p:nvSpPr>
        <p:spPr>
          <a:xfrm>
            <a:off x="6143636" y="2857496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20</a:t>
            </a:r>
            <a:endParaRPr lang="ru-RU" sz="4400" dirty="0"/>
          </a:p>
        </p:txBody>
      </p:sp>
      <p:sp>
        <p:nvSpPr>
          <p:cNvPr id="20" name="Пятно 2 19"/>
          <p:cNvSpPr/>
          <p:nvPr/>
        </p:nvSpPr>
        <p:spPr>
          <a:xfrm>
            <a:off x="6143636" y="2857496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19</a:t>
            </a:r>
            <a:endParaRPr lang="ru-RU" sz="4400" dirty="0"/>
          </a:p>
        </p:txBody>
      </p:sp>
      <p:sp>
        <p:nvSpPr>
          <p:cNvPr id="21" name="Пятно 2 20"/>
          <p:cNvSpPr/>
          <p:nvPr/>
        </p:nvSpPr>
        <p:spPr>
          <a:xfrm>
            <a:off x="6143636" y="2857496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18</a:t>
            </a:r>
            <a:endParaRPr lang="ru-RU" sz="4400" dirty="0"/>
          </a:p>
        </p:txBody>
      </p:sp>
      <p:sp>
        <p:nvSpPr>
          <p:cNvPr id="22" name="Пятно 2 21"/>
          <p:cNvSpPr/>
          <p:nvPr/>
        </p:nvSpPr>
        <p:spPr>
          <a:xfrm>
            <a:off x="6143636" y="2857496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17</a:t>
            </a:r>
            <a:endParaRPr lang="ru-RU" sz="4400" dirty="0"/>
          </a:p>
        </p:txBody>
      </p:sp>
      <p:sp>
        <p:nvSpPr>
          <p:cNvPr id="23" name="Пятно 2 22"/>
          <p:cNvSpPr/>
          <p:nvPr/>
        </p:nvSpPr>
        <p:spPr>
          <a:xfrm>
            <a:off x="6143636" y="2857496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16</a:t>
            </a:r>
            <a:endParaRPr lang="ru-RU" sz="4400" dirty="0"/>
          </a:p>
        </p:txBody>
      </p:sp>
      <p:sp>
        <p:nvSpPr>
          <p:cNvPr id="24" name="Пятно 2 23"/>
          <p:cNvSpPr/>
          <p:nvPr/>
        </p:nvSpPr>
        <p:spPr>
          <a:xfrm>
            <a:off x="6143636" y="2857496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15</a:t>
            </a:r>
            <a:endParaRPr lang="ru-RU" sz="4400" dirty="0"/>
          </a:p>
        </p:txBody>
      </p:sp>
      <p:sp>
        <p:nvSpPr>
          <p:cNvPr id="25" name="Пятно 2 24"/>
          <p:cNvSpPr/>
          <p:nvPr/>
        </p:nvSpPr>
        <p:spPr>
          <a:xfrm>
            <a:off x="6143636" y="2857496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14</a:t>
            </a:r>
            <a:endParaRPr lang="ru-RU" sz="4400" dirty="0"/>
          </a:p>
        </p:txBody>
      </p:sp>
      <p:sp>
        <p:nvSpPr>
          <p:cNvPr id="26" name="Пятно 2 25"/>
          <p:cNvSpPr/>
          <p:nvPr/>
        </p:nvSpPr>
        <p:spPr>
          <a:xfrm>
            <a:off x="6143636" y="2857496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13</a:t>
            </a:r>
            <a:endParaRPr lang="ru-RU" sz="4400" dirty="0"/>
          </a:p>
        </p:txBody>
      </p:sp>
      <p:sp>
        <p:nvSpPr>
          <p:cNvPr id="27" name="Пятно 2 26"/>
          <p:cNvSpPr/>
          <p:nvPr/>
        </p:nvSpPr>
        <p:spPr>
          <a:xfrm>
            <a:off x="6143636" y="2857496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12</a:t>
            </a:r>
            <a:endParaRPr lang="ru-RU" sz="4400" dirty="0"/>
          </a:p>
        </p:txBody>
      </p:sp>
      <p:sp>
        <p:nvSpPr>
          <p:cNvPr id="28" name="Пятно 2 27"/>
          <p:cNvSpPr/>
          <p:nvPr/>
        </p:nvSpPr>
        <p:spPr>
          <a:xfrm>
            <a:off x="6143636" y="2857496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11</a:t>
            </a:r>
            <a:endParaRPr lang="ru-RU" sz="4400" dirty="0"/>
          </a:p>
        </p:txBody>
      </p:sp>
      <p:sp>
        <p:nvSpPr>
          <p:cNvPr id="29" name="Пятно 2 28"/>
          <p:cNvSpPr/>
          <p:nvPr/>
        </p:nvSpPr>
        <p:spPr>
          <a:xfrm>
            <a:off x="6143636" y="2857496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10</a:t>
            </a:r>
            <a:endParaRPr lang="ru-RU" sz="4400" dirty="0"/>
          </a:p>
        </p:txBody>
      </p:sp>
      <p:sp>
        <p:nvSpPr>
          <p:cNvPr id="30" name="Пятно 2 29"/>
          <p:cNvSpPr/>
          <p:nvPr/>
        </p:nvSpPr>
        <p:spPr>
          <a:xfrm>
            <a:off x="6143636" y="2857496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9</a:t>
            </a:r>
            <a:endParaRPr lang="ru-RU" sz="4400" dirty="0"/>
          </a:p>
        </p:txBody>
      </p:sp>
      <p:sp>
        <p:nvSpPr>
          <p:cNvPr id="31" name="Пятно 2 30"/>
          <p:cNvSpPr/>
          <p:nvPr/>
        </p:nvSpPr>
        <p:spPr>
          <a:xfrm>
            <a:off x="6143636" y="2857496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8</a:t>
            </a:r>
            <a:endParaRPr lang="ru-RU" sz="4400" dirty="0"/>
          </a:p>
        </p:txBody>
      </p:sp>
      <p:sp>
        <p:nvSpPr>
          <p:cNvPr id="32" name="Пятно 2 31"/>
          <p:cNvSpPr/>
          <p:nvPr/>
        </p:nvSpPr>
        <p:spPr>
          <a:xfrm>
            <a:off x="6143636" y="2857496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7</a:t>
            </a:r>
            <a:endParaRPr lang="ru-RU" sz="4400" dirty="0"/>
          </a:p>
        </p:txBody>
      </p:sp>
      <p:sp>
        <p:nvSpPr>
          <p:cNvPr id="33" name="Пятно 2 32"/>
          <p:cNvSpPr/>
          <p:nvPr/>
        </p:nvSpPr>
        <p:spPr>
          <a:xfrm>
            <a:off x="6143636" y="2857496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6</a:t>
            </a:r>
            <a:endParaRPr lang="ru-RU" sz="4400" dirty="0"/>
          </a:p>
        </p:txBody>
      </p:sp>
      <p:sp>
        <p:nvSpPr>
          <p:cNvPr id="34" name="Пятно 2 33"/>
          <p:cNvSpPr/>
          <p:nvPr/>
        </p:nvSpPr>
        <p:spPr>
          <a:xfrm>
            <a:off x="6143636" y="2857496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</a:t>
            </a:r>
            <a:endParaRPr lang="ru-RU" sz="4400" dirty="0"/>
          </a:p>
        </p:txBody>
      </p:sp>
      <p:sp>
        <p:nvSpPr>
          <p:cNvPr id="35" name="Пятно 2 34"/>
          <p:cNvSpPr/>
          <p:nvPr/>
        </p:nvSpPr>
        <p:spPr>
          <a:xfrm>
            <a:off x="6143636" y="2857496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36" name="Пятно 2 35"/>
          <p:cNvSpPr/>
          <p:nvPr/>
        </p:nvSpPr>
        <p:spPr>
          <a:xfrm>
            <a:off x="6143636" y="2857496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37" name="Пятно 2 36"/>
          <p:cNvSpPr/>
          <p:nvPr/>
        </p:nvSpPr>
        <p:spPr>
          <a:xfrm>
            <a:off x="6143636" y="2857496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38" name="Пятно 2 37"/>
          <p:cNvSpPr/>
          <p:nvPr/>
        </p:nvSpPr>
        <p:spPr>
          <a:xfrm>
            <a:off x="6143636" y="2857496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39" name="Пятно 2 38"/>
          <p:cNvSpPr/>
          <p:nvPr/>
        </p:nvSpPr>
        <p:spPr>
          <a:xfrm>
            <a:off x="6143636" y="2857496"/>
            <a:ext cx="2286016" cy="1500198"/>
          </a:xfrm>
          <a:prstGeom prst="irregularSeal2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b="1" dirty="0" smtClean="0">
                <a:solidFill>
                  <a:srgbClr val="C00000"/>
                </a:solidFill>
              </a:rPr>
              <a:t>Стоп!</a:t>
            </a:r>
            <a:endParaRPr lang="ru-RU" sz="2300" b="1" dirty="0">
              <a:solidFill>
                <a:srgbClr val="C0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42844" y="3781388"/>
            <a:ext cx="7143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Правильный ответ:</a:t>
            </a:r>
          </a:p>
          <a:p>
            <a:r>
              <a:rPr lang="ru-RU" sz="2400" dirty="0">
                <a:latin typeface="Arial Black" panose="020B0A04020102020204" pitchFamily="34" charset="0"/>
              </a:rPr>
              <a:t>Многие игрушки были вовсе не для игры. Это были фигурки богов, им поклонялись, просили у них милости и </a:t>
            </a:r>
            <a:r>
              <a:rPr lang="ru-RU" sz="2400" dirty="0" smtClean="0">
                <a:latin typeface="Arial Black" panose="020B0A04020102020204" pitchFamily="34" charset="0"/>
              </a:rPr>
              <a:t>защиты, служили </a:t>
            </a:r>
            <a:r>
              <a:rPr lang="ru-RU" sz="2400" dirty="0">
                <a:latin typeface="Arial Black" panose="020B0A04020102020204" pitchFamily="34" charset="0"/>
              </a:rPr>
              <a:t>оберегами от болезней, несчастий, плохой охоты, голода.</a:t>
            </a:r>
          </a:p>
        </p:txBody>
      </p:sp>
      <p:sp>
        <p:nvSpPr>
          <p:cNvPr id="41" name="Управляющая кнопка: возврат 40">
            <a:hlinkClick r:id="rId2" action="ppaction://hlinksldjump" highlightClick="1"/>
          </p:cNvPr>
          <p:cNvSpPr/>
          <p:nvPr/>
        </p:nvSpPr>
        <p:spPr>
          <a:xfrm>
            <a:off x="8143900" y="6000768"/>
            <a:ext cx="714380" cy="642942"/>
          </a:xfrm>
          <a:prstGeom prst="actionButtonRetur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Управляющая кнопка: настраиваемая 43">
            <a:hlinkClick r:id="" action="ppaction://noaction" highlightClick="1"/>
          </p:cNvPr>
          <p:cNvSpPr/>
          <p:nvPr/>
        </p:nvSpPr>
        <p:spPr>
          <a:xfrm>
            <a:off x="142844" y="142852"/>
            <a:ext cx="4357718" cy="1073546"/>
          </a:xfrm>
          <a:prstGeom prst="actionButtonBlank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FFFFFF"/>
                </a:solidFill>
                <a:latin typeface="Arial Black" panose="020B0A04020102020204" pitchFamily="34" charset="0"/>
              </a:rPr>
              <a:t>Вопрос №25</a:t>
            </a:r>
          </a:p>
          <a:p>
            <a:pPr algn="ctr"/>
            <a:r>
              <a:rPr lang="ru-RU" sz="3200" dirty="0" smtClean="0">
                <a:solidFill>
                  <a:srgbClr val="FFFFFF"/>
                </a:solidFill>
                <a:latin typeface="Arial Black" panose="020B0A04020102020204" pitchFamily="34" charset="0"/>
              </a:rPr>
              <a:t> Обереги</a:t>
            </a:r>
            <a:endParaRPr lang="ru-RU" sz="3200" dirty="0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pic>
        <p:nvPicPr>
          <p:cNvPr id="2050" name="Picture 2" descr="C:\Users\Мила Улитина\Desktop\дымковская барыня\images (5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269" y="1900282"/>
            <a:ext cx="3027065" cy="20327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0"/>
                            </p:stCondLst>
                            <p:childTnLst>
                              <p:par>
                                <p:cTn id="4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500"/>
                            </p:stCondLst>
                            <p:childTnLst>
                              <p:par>
                                <p:cTn id="4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0"/>
                            </p:stCondLst>
                            <p:childTnLst>
                              <p:par>
                                <p:cTn id="5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9500"/>
                            </p:stCondLst>
                            <p:childTnLst>
                              <p:par>
                                <p:cTn id="5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1000"/>
                            </p:stCondLst>
                            <p:childTnLst>
                              <p:par>
                                <p:cTn id="6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2500"/>
                            </p:stCondLst>
                            <p:childTnLst>
                              <p:par>
                                <p:cTn id="6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4000"/>
                            </p:stCondLst>
                            <p:childTnLst>
                              <p:par>
                                <p:cTn id="6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500"/>
                            </p:stCondLst>
                            <p:childTnLst>
                              <p:par>
                                <p:cTn id="7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7000"/>
                            </p:stCondLst>
                            <p:childTnLst>
                              <p:par>
                                <p:cTn id="7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8500"/>
                            </p:stCondLst>
                            <p:childTnLst>
                              <p:par>
                                <p:cTn id="8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0"/>
                            </p:stCondLst>
                            <p:childTnLst>
                              <p:par>
                                <p:cTn id="8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1500"/>
                            </p:stCondLst>
                            <p:childTnLst>
                              <p:par>
                                <p:cTn id="8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3000"/>
                            </p:stCondLst>
                            <p:childTnLst>
                              <p:par>
                                <p:cTn id="9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4500"/>
                            </p:stCondLst>
                            <p:childTnLst>
                              <p:par>
                                <p:cTn id="9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6000"/>
                            </p:stCondLst>
                            <p:childTnLst>
                              <p:par>
                                <p:cTn id="10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7500"/>
                            </p:stCondLst>
                            <p:childTnLst>
                              <p:par>
                                <p:cTn id="10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9000"/>
                            </p:stCondLst>
                            <p:childTnLst>
                              <p:par>
                                <p:cTn id="10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0500"/>
                            </p:stCondLst>
                            <p:childTnLst>
                              <p:par>
                                <p:cTn id="1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2000"/>
                            </p:stCondLst>
                            <p:childTnLst>
                              <p:par>
                                <p:cTn id="1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3500"/>
                            </p:stCondLst>
                            <p:childTnLst>
                              <p:par>
                                <p:cTn id="1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4282" y="1216398"/>
            <a:ext cx="8572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Образ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козла, оленя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 народном творчестве имеет значение, символ…</a:t>
            </a:r>
          </a:p>
        </p:txBody>
      </p:sp>
      <p:sp>
        <p:nvSpPr>
          <p:cNvPr id="7" name="Пятно 2 6"/>
          <p:cNvSpPr/>
          <p:nvPr/>
        </p:nvSpPr>
        <p:spPr>
          <a:xfrm>
            <a:off x="5357818" y="492919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30</a:t>
            </a:r>
            <a:endParaRPr lang="ru-RU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6572264" y="6215082"/>
            <a:ext cx="1143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Время!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Пятно 2 9"/>
          <p:cNvSpPr/>
          <p:nvPr/>
        </p:nvSpPr>
        <p:spPr>
          <a:xfrm>
            <a:off x="5357818" y="492919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29</a:t>
            </a:r>
            <a:endParaRPr lang="ru-RU" sz="4400" dirty="0"/>
          </a:p>
        </p:txBody>
      </p:sp>
      <p:sp>
        <p:nvSpPr>
          <p:cNvPr id="11" name="Пятно 2 10"/>
          <p:cNvSpPr/>
          <p:nvPr/>
        </p:nvSpPr>
        <p:spPr>
          <a:xfrm>
            <a:off x="5357818" y="492919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28</a:t>
            </a:r>
            <a:endParaRPr lang="ru-RU" sz="4400" dirty="0"/>
          </a:p>
        </p:txBody>
      </p:sp>
      <p:sp>
        <p:nvSpPr>
          <p:cNvPr id="12" name="Пятно 2 11"/>
          <p:cNvSpPr/>
          <p:nvPr/>
        </p:nvSpPr>
        <p:spPr>
          <a:xfrm>
            <a:off x="5357818" y="492919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27</a:t>
            </a:r>
            <a:endParaRPr lang="ru-RU" sz="4400" dirty="0"/>
          </a:p>
        </p:txBody>
      </p:sp>
      <p:sp>
        <p:nvSpPr>
          <p:cNvPr id="13" name="Пятно 2 12"/>
          <p:cNvSpPr/>
          <p:nvPr/>
        </p:nvSpPr>
        <p:spPr>
          <a:xfrm>
            <a:off x="5357818" y="492919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26</a:t>
            </a:r>
            <a:endParaRPr lang="ru-RU" sz="4400" dirty="0"/>
          </a:p>
        </p:txBody>
      </p:sp>
      <p:sp>
        <p:nvSpPr>
          <p:cNvPr id="14" name="Пятно 2 13"/>
          <p:cNvSpPr/>
          <p:nvPr/>
        </p:nvSpPr>
        <p:spPr>
          <a:xfrm>
            <a:off x="5357818" y="492919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25</a:t>
            </a:r>
            <a:endParaRPr lang="ru-RU" sz="4400" dirty="0"/>
          </a:p>
        </p:txBody>
      </p:sp>
      <p:sp>
        <p:nvSpPr>
          <p:cNvPr id="15" name="Пятно 2 14"/>
          <p:cNvSpPr/>
          <p:nvPr/>
        </p:nvSpPr>
        <p:spPr>
          <a:xfrm>
            <a:off x="5357818" y="492919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24</a:t>
            </a:r>
            <a:endParaRPr lang="ru-RU" sz="4400" dirty="0"/>
          </a:p>
        </p:txBody>
      </p:sp>
      <p:sp>
        <p:nvSpPr>
          <p:cNvPr id="16" name="Пятно 2 15"/>
          <p:cNvSpPr/>
          <p:nvPr/>
        </p:nvSpPr>
        <p:spPr>
          <a:xfrm>
            <a:off x="5357818" y="492919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23</a:t>
            </a:r>
            <a:endParaRPr lang="ru-RU" sz="4400" dirty="0"/>
          </a:p>
        </p:txBody>
      </p:sp>
      <p:sp>
        <p:nvSpPr>
          <p:cNvPr id="17" name="Пятно 2 16"/>
          <p:cNvSpPr/>
          <p:nvPr/>
        </p:nvSpPr>
        <p:spPr>
          <a:xfrm>
            <a:off x="5357818" y="492919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22</a:t>
            </a:r>
            <a:endParaRPr lang="ru-RU" sz="4400" dirty="0"/>
          </a:p>
        </p:txBody>
      </p:sp>
      <p:sp>
        <p:nvSpPr>
          <p:cNvPr id="18" name="Пятно 2 17"/>
          <p:cNvSpPr/>
          <p:nvPr/>
        </p:nvSpPr>
        <p:spPr>
          <a:xfrm>
            <a:off x="5357818" y="492919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21</a:t>
            </a:r>
            <a:endParaRPr lang="ru-RU" sz="4400" dirty="0"/>
          </a:p>
        </p:txBody>
      </p:sp>
      <p:sp>
        <p:nvSpPr>
          <p:cNvPr id="19" name="Пятно 2 18"/>
          <p:cNvSpPr/>
          <p:nvPr/>
        </p:nvSpPr>
        <p:spPr>
          <a:xfrm>
            <a:off x="5357818" y="492919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20</a:t>
            </a:r>
            <a:endParaRPr lang="ru-RU" sz="4400" dirty="0"/>
          </a:p>
        </p:txBody>
      </p:sp>
      <p:sp>
        <p:nvSpPr>
          <p:cNvPr id="20" name="Пятно 2 19"/>
          <p:cNvSpPr/>
          <p:nvPr/>
        </p:nvSpPr>
        <p:spPr>
          <a:xfrm>
            <a:off x="5357818" y="492919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19</a:t>
            </a:r>
            <a:endParaRPr lang="ru-RU" sz="4400" dirty="0"/>
          </a:p>
        </p:txBody>
      </p:sp>
      <p:sp>
        <p:nvSpPr>
          <p:cNvPr id="21" name="Пятно 2 20"/>
          <p:cNvSpPr/>
          <p:nvPr/>
        </p:nvSpPr>
        <p:spPr>
          <a:xfrm>
            <a:off x="5357818" y="492919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18</a:t>
            </a:r>
            <a:endParaRPr lang="ru-RU" sz="4400" dirty="0"/>
          </a:p>
        </p:txBody>
      </p:sp>
      <p:sp>
        <p:nvSpPr>
          <p:cNvPr id="22" name="Пятно 2 21"/>
          <p:cNvSpPr/>
          <p:nvPr/>
        </p:nvSpPr>
        <p:spPr>
          <a:xfrm>
            <a:off x="5357818" y="492919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17</a:t>
            </a:r>
            <a:endParaRPr lang="ru-RU" sz="4400" dirty="0"/>
          </a:p>
        </p:txBody>
      </p:sp>
      <p:sp>
        <p:nvSpPr>
          <p:cNvPr id="23" name="Пятно 2 22"/>
          <p:cNvSpPr/>
          <p:nvPr/>
        </p:nvSpPr>
        <p:spPr>
          <a:xfrm>
            <a:off x="5357818" y="492919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16</a:t>
            </a:r>
            <a:endParaRPr lang="ru-RU" sz="4400" dirty="0"/>
          </a:p>
        </p:txBody>
      </p:sp>
      <p:sp>
        <p:nvSpPr>
          <p:cNvPr id="24" name="Пятно 2 23"/>
          <p:cNvSpPr/>
          <p:nvPr/>
        </p:nvSpPr>
        <p:spPr>
          <a:xfrm>
            <a:off x="5357818" y="492919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15</a:t>
            </a:r>
            <a:endParaRPr lang="ru-RU" sz="4400" dirty="0"/>
          </a:p>
        </p:txBody>
      </p:sp>
      <p:sp>
        <p:nvSpPr>
          <p:cNvPr id="25" name="Пятно 2 24"/>
          <p:cNvSpPr/>
          <p:nvPr/>
        </p:nvSpPr>
        <p:spPr>
          <a:xfrm>
            <a:off x="5357818" y="492919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14</a:t>
            </a:r>
            <a:endParaRPr lang="ru-RU" sz="4400" dirty="0"/>
          </a:p>
        </p:txBody>
      </p:sp>
      <p:sp>
        <p:nvSpPr>
          <p:cNvPr id="26" name="Пятно 2 25"/>
          <p:cNvSpPr/>
          <p:nvPr/>
        </p:nvSpPr>
        <p:spPr>
          <a:xfrm>
            <a:off x="5357818" y="492919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13</a:t>
            </a:r>
            <a:endParaRPr lang="ru-RU" sz="4400" dirty="0"/>
          </a:p>
        </p:txBody>
      </p:sp>
      <p:sp>
        <p:nvSpPr>
          <p:cNvPr id="27" name="Пятно 2 26"/>
          <p:cNvSpPr/>
          <p:nvPr/>
        </p:nvSpPr>
        <p:spPr>
          <a:xfrm>
            <a:off x="5357818" y="492919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12</a:t>
            </a:r>
            <a:endParaRPr lang="ru-RU" sz="4400" dirty="0"/>
          </a:p>
        </p:txBody>
      </p:sp>
      <p:sp>
        <p:nvSpPr>
          <p:cNvPr id="28" name="Пятно 2 27"/>
          <p:cNvSpPr/>
          <p:nvPr/>
        </p:nvSpPr>
        <p:spPr>
          <a:xfrm>
            <a:off x="5357818" y="492919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11</a:t>
            </a:r>
            <a:endParaRPr lang="ru-RU" sz="4400" dirty="0"/>
          </a:p>
        </p:txBody>
      </p:sp>
      <p:sp>
        <p:nvSpPr>
          <p:cNvPr id="29" name="Пятно 2 28"/>
          <p:cNvSpPr/>
          <p:nvPr/>
        </p:nvSpPr>
        <p:spPr>
          <a:xfrm>
            <a:off x="5357818" y="492919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10</a:t>
            </a:r>
            <a:endParaRPr lang="ru-RU" sz="4400" dirty="0"/>
          </a:p>
        </p:txBody>
      </p:sp>
      <p:sp>
        <p:nvSpPr>
          <p:cNvPr id="30" name="Пятно 2 29"/>
          <p:cNvSpPr/>
          <p:nvPr/>
        </p:nvSpPr>
        <p:spPr>
          <a:xfrm>
            <a:off x="5357818" y="492919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9</a:t>
            </a:r>
            <a:endParaRPr lang="ru-RU" sz="4400" dirty="0"/>
          </a:p>
        </p:txBody>
      </p:sp>
      <p:sp>
        <p:nvSpPr>
          <p:cNvPr id="31" name="Пятно 2 30"/>
          <p:cNvSpPr/>
          <p:nvPr/>
        </p:nvSpPr>
        <p:spPr>
          <a:xfrm>
            <a:off x="5357818" y="492919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8</a:t>
            </a:r>
            <a:endParaRPr lang="ru-RU" sz="4400" dirty="0"/>
          </a:p>
        </p:txBody>
      </p:sp>
      <p:sp>
        <p:nvSpPr>
          <p:cNvPr id="32" name="Пятно 2 31"/>
          <p:cNvSpPr/>
          <p:nvPr/>
        </p:nvSpPr>
        <p:spPr>
          <a:xfrm>
            <a:off x="5357818" y="492919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7</a:t>
            </a:r>
            <a:endParaRPr lang="ru-RU" sz="4400" dirty="0"/>
          </a:p>
        </p:txBody>
      </p:sp>
      <p:sp>
        <p:nvSpPr>
          <p:cNvPr id="33" name="Пятно 2 32"/>
          <p:cNvSpPr/>
          <p:nvPr/>
        </p:nvSpPr>
        <p:spPr>
          <a:xfrm>
            <a:off x="5357818" y="492919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6</a:t>
            </a:r>
            <a:endParaRPr lang="ru-RU" sz="4400" dirty="0"/>
          </a:p>
        </p:txBody>
      </p:sp>
      <p:sp>
        <p:nvSpPr>
          <p:cNvPr id="34" name="Пятно 2 33"/>
          <p:cNvSpPr/>
          <p:nvPr/>
        </p:nvSpPr>
        <p:spPr>
          <a:xfrm>
            <a:off x="5357818" y="492919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</a:t>
            </a:r>
            <a:endParaRPr lang="ru-RU" sz="4400" dirty="0"/>
          </a:p>
        </p:txBody>
      </p:sp>
      <p:sp>
        <p:nvSpPr>
          <p:cNvPr id="35" name="Пятно 2 34"/>
          <p:cNvSpPr/>
          <p:nvPr/>
        </p:nvSpPr>
        <p:spPr>
          <a:xfrm>
            <a:off x="5357818" y="492919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36" name="Пятно 2 35"/>
          <p:cNvSpPr/>
          <p:nvPr/>
        </p:nvSpPr>
        <p:spPr>
          <a:xfrm>
            <a:off x="5357818" y="492919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37" name="Пятно 2 36"/>
          <p:cNvSpPr/>
          <p:nvPr/>
        </p:nvSpPr>
        <p:spPr>
          <a:xfrm>
            <a:off x="5357818" y="492919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38" name="Пятно 2 37"/>
          <p:cNvSpPr/>
          <p:nvPr/>
        </p:nvSpPr>
        <p:spPr>
          <a:xfrm>
            <a:off x="5357818" y="4929198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39" name="Пятно 2 38"/>
          <p:cNvSpPr/>
          <p:nvPr/>
        </p:nvSpPr>
        <p:spPr>
          <a:xfrm>
            <a:off x="5357818" y="4929198"/>
            <a:ext cx="2286016" cy="1500198"/>
          </a:xfrm>
          <a:prstGeom prst="irregularSeal2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b="1" dirty="0" smtClean="0">
                <a:solidFill>
                  <a:srgbClr val="C00000"/>
                </a:solidFill>
              </a:rPr>
              <a:t>Стоп!</a:t>
            </a:r>
            <a:endParaRPr lang="ru-RU" sz="2300" b="1" dirty="0">
              <a:solidFill>
                <a:srgbClr val="C0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42844" y="3861048"/>
            <a:ext cx="621510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Правильный ответ:</a:t>
            </a:r>
          </a:p>
          <a:p>
            <a:r>
              <a:rPr lang="ru-RU" sz="2800" dirty="0">
                <a:latin typeface="Arial Black" panose="020B0A04020102020204" pitchFamily="34" charset="0"/>
              </a:rPr>
              <a:t>Козел — добрая сила.</a:t>
            </a:r>
          </a:p>
          <a:p>
            <a:endParaRPr lang="ru-RU" sz="2800" dirty="0">
              <a:latin typeface="Arial Black" panose="020B0A04020102020204" pitchFamily="34" charset="0"/>
            </a:endParaRPr>
          </a:p>
          <a:p>
            <a:r>
              <a:rPr lang="ru-RU" sz="2800" dirty="0">
                <a:latin typeface="Arial Black" panose="020B0A04020102020204" pitchFamily="34" charset="0"/>
              </a:rPr>
              <a:t>Олень — символ изобилия</a:t>
            </a:r>
            <a:r>
              <a:rPr lang="ru-RU" sz="2800" dirty="0"/>
              <a:t>.</a:t>
            </a:r>
          </a:p>
        </p:txBody>
      </p:sp>
      <p:sp>
        <p:nvSpPr>
          <p:cNvPr id="41" name="Управляющая кнопка: возврат 40">
            <a:hlinkClick r:id="rId2" action="ppaction://hlinksldjump" highlightClick="1"/>
          </p:cNvPr>
          <p:cNvSpPr/>
          <p:nvPr/>
        </p:nvSpPr>
        <p:spPr>
          <a:xfrm>
            <a:off x="8143900" y="6000768"/>
            <a:ext cx="714380" cy="642942"/>
          </a:xfrm>
          <a:prstGeom prst="actionButtonRetur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Управляющая кнопка: настраиваемая 43">
            <a:hlinkClick r:id="" action="ppaction://noaction" highlightClick="1"/>
          </p:cNvPr>
          <p:cNvSpPr/>
          <p:nvPr/>
        </p:nvSpPr>
        <p:spPr>
          <a:xfrm>
            <a:off x="142844" y="142852"/>
            <a:ext cx="4717188" cy="909884"/>
          </a:xfrm>
          <a:prstGeom prst="actionButtonBlank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FFFFFF"/>
                </a:solidFill>
                <a:latin typeface="Arial Black" panose="020B0A04020102020204" pitchFamily="34" charset="0"/>
              </a:rPr>
              <a:t>Вопрос №35 </a:t>
            </a:r>
          </a:p>
          <a:p>
            <a:pPr algn="ctr"/>
            <a:r>
              <a:rPr lang="ru-RU" sz="3200" dirty="0" smtClean="0">
                <a:solidFill>
                  <a:srgbClr val="FFFFFF"/>
                </a:solidFill>
                <a:latin typeface="Arial Black" panose="020B0A04020102020204" pitchFamily="34" charset="0"/>
              </a:rPr>
              <a:t>Обереги</a:t>
            </a:r>
            <a:endParaRPr lang="ru-RU" sz="3200" dirty="0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pic>
        <p:nvPicPr>
          <p:cNvPr id="43" name="Picture 4" descr="J:\глиняная игрушка\410471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6956" y="2123982"/>
            <a:ext cx="1511924" cy="2805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7" descr="C:\Users\User\Desktop\РОСПИСИ\c7d40c9dd02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0215" y="1216398"/>
            <a:ext cx="4017963" cy="301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0"/>
                            </p:stCondLst>
                            <p:childTnLst>
                              <p:par>
                                <p:cTn id="4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500"/>
                            </p:stCondLst>
                            <p:childTnLst>
                              <p:par>
                                <p:cTn id="4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0"/>
                            </p:stCondLst>
                            <p:childTnLst>
                              <p:par>
                                <p:cTn id="5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9500"/>
                            </p:stCondLst>
                            <p:childTnLst>
                              <p:par>
                                <p:cTn id="5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1000"/>
                            </p:stCondLst>
                            <p:childTnLst>
                              <p:par>
                                <p:cTn id="6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2500"/>
                            </p:stCondLst>
                            <p:childTnLst>
                              <p:par>
                                <p:cTn id="6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4000"/>
                            </p:stCondLst>
                            <p:childTnLst>
                              <p:par>
                                <p:cTn id="6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500"/>
                            </p:stCondLst>
                            <p:childTnLst>
                              <p:par>
                                <p:cTn id="7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7000"/>
                            </p:stCondLst>
                            <p:childTnLst>
                              <p:par>
                                <p:cTn id="7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8500"/>
                            </p:stCondLst>
                            <p:childTnLst>
                              <p:par>
                                <p:cTn id="8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0"/>
                            </p:stCondLst>
                            <p:childTnLst>
                              <p:par>
                                <p:cTn id="8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1500"/>
                            </p:stCondLst>
                            <p:childTnLst>
                              <p:par>
                                <p:cTn id="8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3000"/>
                            </p:stCondLst>
                            <p:childTnLst>
                              <p:par>
                                <p:cTn id="9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4500"/>
                            </p:stCondLst>
                            <p:childTnLst>
                              <p:par>
                                <p:cTn id="9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6000"/>
                            </p:stCondLst>
                            <p:childTnLst>
                              <p:par>
                                <p:cTn id="10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7500"/>
                            </p:stCondLst>
                            <p:childTnLst>
                              <p:par>
                                <p:cTn id="10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9000"/>
                            </p:stCondLst>
                            <p:childTnLst>
                              <p:par>
                                <p:cTn id="10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0500"/>
                            </p:stCondLst>
                            <p:childTnLst>
                              <p:par>
                                <p:cTn id="1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2000"/>
                            </p:stCondLst>
                            <p:childTnLst>
                              <p:par>
                                <p:cTn id="1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3500"/>
                            </p:stCondLst>
                            <p:childTnLst>
                              <p:par>
                                <p:cTn id="1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357290" y="2786058"/>
            <a:ext cx="704391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i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Блиц-турнир</a:t>
            </a:r>
            <a:r>
              <a:rPr lang="ru-RU" sz="7200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!</a:t>
            </a:r>
            <a:endParaRPr lang="ru-RU" sz="7200" b="1" i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4" name="Управляющая кнопка: настраиваемая 3">
            <a:hlinkClick r:id="" action="ppaction://hlinkshowjump?jump=nextslide" highlightClick="1"/>
          </p:cNvPr>
          <p:cNvSpPr/>
          <p:nvPr/>
        </p:nvSpPr>
        <p:spPr>
          <a:xfrm>
            <a:off x="2857488" y="5143512"/>
            <a:ext cx="3357586" cy="714380"/>
          </a:xfrm>
          <a:prstGeom prst="actionButtonBlank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Начать!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настраиваемая 3">
            <a:hlinkClick r:id="" action="ppaction://noaction" highlightClick="1"/>
          </p:cNvPr>
          <p:cNvSpPr/>
          <p:nvPr/>
        </p:nvSpPr>
        <p:spPr>
          <a:xfrm>
            <a:off x="142844" y="214290"/>
            <a:ext cx="4645180" cy="1071570"/>
          </a:xfrm>
          <a:prstGeom prst="actionButtonBlank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Вопрос №1 Калининские</a:t>
            </a:r>
            <a:endParaRPr lang="ru-RU" sz="32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1523186"/>
            <a:ext cx="75009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Почему эта игрушка называется «калининская»?</a:t>
            </a:r>
            <a:endParaRPr lang="ru-RU" sz="2800" b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ятно 2 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30</a:t>
            </a:r>
            <a:endParaRPr lang="ru-RU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7786678" y="3214686"/>
            <a:ext cx="1143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Время!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Пятно 2 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29</a:t>
            </a:r>
            <a:endParaRPr lang="ru-RU" sz="4400" dirty="0"/>
          </a:p>
        </p:txBody>
      </p:sp>
      <p:sp>
        <p:nvSpPr>
          <p:cNvPr id="11" name="Пятно 2 1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28</a:t>
            </a:r>
            <a:endParaRPr lang="ru-RU" sz="4400" dirty="0"/>
          </a:p>
        </p:txBody>
      </p:sp>
      <p:sp>
        <p:nvSpPr>
          <p:cNvPr id="12" name="Пятно 2 1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27</a:t>
            </a:r>
            <a:endParaRPr lang="ru-RU" sz="4400" dirty="0"/>
          </a:p>
        </p:txBody>
      </p:sp>
      <p:sp>
        <p:nvSpPr>
          <p:cNvPr id="13" name="Пятно 2 1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26</a:t>
            </a:r>
            <a:endParaRPr lang="ru-RU" sz="4400" dirty="0"/>
          </a:p>
        </p:txBody>
      </p:sp>
      <p:sp>
        <p:nvSpPr>
          <p:cNvPr id="14" name="Пятно 2 1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25</a:t>
            </a:r>
            <a:endParaRPr lang="ru-RU" sz="4400" dirty="0"/>
          </a:p>
        </p:txBody>
      </p:sp>
      <p:sp>
        <p:nvSpPr>
          <p:cNvPr id="15" name="Пятно 2 1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24</a:t>
            </a:r>
            <a:endParaRPr lang="ru-RU" sz="4400" dirty="0"/>
          </a:p>
        </p:txBody>
      </p:sp>
      <p:sp>
        <p:nvSpPr>
          <p:cNvPr id="16" name="Пятно 2 1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23</a:t>
            </a:r>
            <a:endParaRPr lang="ru-RU" sz="4400" dirty="0"/>
          </a:p>
        </p:txBody>
      </p:sp>
      <p:sp>
        <p:nvSpPr>
          <p:cNvPr id="17" name="Пятно 2 1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22</a:t>
            </a:r>
            <a:endParaRPr lang="ru-RU" sz="4400" dirty="0"/>
          </a:p>
        </p:txBody>
      </p:sp>
      <p:sp>
        <p:nvSpPr>
          <p:cNvPr id="18" name="Пятно 2 1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21</a:t>
            </a:r>
            <a:endParaRPr lang="ru-RU" sz="4400" dirty="0"/>
          </a:p>
        </p:txBody>
      </p:sp>
      <p:sp>
        <p:nvSpPr>
          <p:cNvPr id="19" name="Пятно 2 1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20</a:t>
            </a:r>
            <a:endParaRPr lang="ru-RU" sz="4400" dirty="0"/>
          </a:p>
        </p:txBody>
      </p:sp>
      <p:sp>
        <p:nvSpPr>
          <p:cNvPr id="20" name="Пятно 2 1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19</a:t>
            </a:r>
            <a:endParaRPr lang="ru-RU" sz="4400" dirty="0"/>
          </a:p>
        </p:txBody>
      </p:sp>
      <p:sp>
        <p:nvSpPr>
          <p:cNvPr id="21" name="Пятно 2 2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18</a:t>
            </a:r>
            <a:endParaRPr lang="ru-RU" sz="4400" dirty="0"/>
          </a:p>
        </p:txBody>
      </p:sp>
      <p:sp>
        <p:nvSpPr>
          <p:cNvPr id="22" name="Пятно 2 2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17</a:t>
            </a:r>
            <a:endParaRPr lang="ru-RU" sz="4400" dirty="0"/>
          </a:p>
        </p:txBody>
      </p:sp>
      <p:sp>
        <p:nvSpPr>
          <p:cNvPr id="23" name="Пятно 2 2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16</a:t>
            </a:r>
            <a:endParaRPr lang="ru-RU" sz="4400" dirty="0"/>
          </a:p>
        </p:txBody>
      </p:sp>
      <p:sp>
        <p:nvSpPr>
          <p:cNvPr id="24" name="Пятно 2 2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15</a:t>
            </a:r>
            <a:endParaRPr lang="ru-RU" sz="4400" dirty="0"/>
          </a:p>
        </p:txBody>
      </p:sp>
      <p:sp>
        <p:nvSpPr>
          <p:cNvPr id="25" name="Пятно 2 2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14</a:t>
            </a:r>
            <a:endParaRPr lang="ru-RU" sz="4400" dirty="0"/>
          </a:p>
        </p:txBody>
      </p:sp>
      <p:sp>
        <p:nvSpPr>
          <p:cNvPr id="26" name="Пятно 2 2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13</a:t>
            </a:r>
            <a:endParaRPr lang="ru-RU" sz="4400" dirty="0"/>
          </a:p>
        </p:txBody>
      </p:sp>
      <p:sp>
        <p:nvSpPr>
          <p:cNvPr id="27" name="Пятно 2 2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12</a:t>
            </a:r>
            <a:endParaRPr lang="ru-RU" sz="4400" dirty="0"/>
          </a:p>
        </p:txBody>
      </p:sp>
      <p:sp>
        <p:nvSpPr>
          <p:cNvPr id="28" name="Пятно 2 2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11</a:t>
            </a:r>
            <a:endParaRPr lang="ru-RU" sz="4400" dirty="0"/>
          </a:p>
        </p:txBody>
      </p:sp>
      <p:sp>
        <p:nvSpPr>
          <p:cNvPr id="29" name="Пятно 2 2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10</a:t>
            </a:r>
            <a:endParaRPr lang="ru-RU" sz="4400" dirty="0"/>
          </a:p>
        </p:txBody>
      </p:sp>
      <p:sp>
        <p:nvSpPr>
          <p:cNvPr id="30" name="Пятно 2 2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9</a:t>
            </a:r>
            <a:endParaRPr lang="ru-RU" sz="4400" dirty="0"/>
          </a:p>
        </p:txBody>
      </p:sp>
      <p:sp>
        <p:nvSpPr>
          <p:cNvPr id="31" name="Пятно 2 3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8</a:t>
            </a:r>
            <a:endParaRPr lang="ru-RU" sz="4400" dirty="0"/>
          </a:p>
        </p:txBody>
      </p:sp>
      <p:sp>
        <p:nvSpPr>
          <p:cNvPr id="32" name="Пятно 2 3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7</a:t>
            </a:r>
            <a:endParaRPr lang="ru-RU" sz="4400" dirty="0"/>
          </a:p>
        </p:txBody>
      </p:sp>
      <p:sp>
        <p:nvSpPr>
          <p:cNvPr id="33" name="Пятно 2 3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6</a:t>
            </a:r>
            <a:endParaRPr lang="ru-RU" sz="4400" dirty="0"/>
          </a:p>
        </p:txBody>
      </p:sp>
      <p:sp>
        <p:nvSpPr>
          <p:cNvPr id="34" name="Пятно 2 3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</a:t>
            </a:r>
            <a:endParaRPr lang="ru-RU" sz="4400" dirty="0"/>
          </a:p>
        </p:txBody>
      </p:sp>
      <p:sp>
        <p:nvSpPr>
          <p:cNvPr id="35" name="Пятно 2 3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36" name="Пятно 2 3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37" name="Пятно 2 3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38" name="Пятно 2 3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39" name="Пятно 2 3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b="1" dirty="0" smtClean="0">
                <a:solidFill>
                  <a:srgbClr val="C00000"/>
                </a:solidFill>
              </a:rPr>
              <a:t>Стоп!</a:t>
            </a:r>
            <a:endParaRPr lang="ru-RU" sz="2300" b="1" dirty="0">
              <a:solidFill>
                <a:srgbClr val="C0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85073" y="2660687"/>
            <a:ext cx="621510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C00000"/>
                </a:solidFill>
              </a:rPr>
              <a:t>Правильный ответ:</a:t>
            </a:r>
            <a:endParaRPr lang="ru-RU" sz="3600" dirty="0" smtClean="0"/>
          </a:p>
          <a:p>
            <a:r>
              <a:rPr lang="ru-RU" sz="3600" dirty="0">
                <a:latin typeface="Arial Black" panose="020B0A04020102020204" pitchFamily="34" charset="0"/>
              </a:rPr>
              <a:t>Все эти игрушки изготавливают в городе Торжок Калининской области, отсюда и их название «калининские». </a:t>
            </a:r>
          </a:p>
        </p:txBody>
      </p:sp>
      <p:pic>
        <p:nvPicPr>
          <p:cNvPr id="2050" name="Picture 2" descr="C:\Users\Владелец\Pictures\Улитина\калининская игрушка\d3008e3a33634b06c790f31eb0cf2410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792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43297" y="3555418"/>
            <a:ext cx="3866913" cy="2900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Управляющая кнопка: возврат 41">
            <a:hlinkClick r:id="rId4" action="ppaction://hlinksldjump" highlightClick="1"/>
          </p:cNvPr>
          <p:cNvSpPr/>
          <p:nvPr/>
        </p:nvSpPr>
        <p:spPr>
          <a:xfrm>
            <a:off x="8143900" y="6000768"/>
            <a:ext cx="714380" cy="642942"/>
          </a:xfrm>
          <a:prstGeom prst="actionButtonRetur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0"/>
                            </p:stCondLst>
                            <p:childTnLst>
                              <p:par>
                                <p:cTn id="4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500"/>
                            </p:stCondLst>
                            <p:childTnLst>
                              <p:par>
                                <p:cTn id="4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0"/>
                            </p:stCondLst>
                            <p:childTnLst>
                              <p:par>
                                <p:cTn id="5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9500"/>
                            </p:stCondLst>
                            <p:childTnLst>
                              <p:par>
                                <p:cTn id="5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1000"/>
                            </p:stCondLst>
                            <p:childTnLst>
                              <p:par>
                                <p:cTn id="6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2500"/>
                            </p:stCondLst>
                            <p:childTnLst>
                              <p:par>
                                <p:cTn id="6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4000"/>
                            </p:stCondLst>
                            <p:childTnLst>
                              <p:par>
                                <p:cTn id="6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500"/>
                            </p:stCondLst>
                            <p:childTnLst>
                              <p:par>
                                <p:cTn id="7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7000"/>
                            </p:stCondLst>
                            <p:childTnLst>
                              <p:par>
                                <p:cTn id="7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8500"/>
                            </p:stCondLst>
                            <p:childTnLst>
                              <p:par>
                                <p:cTn id="8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0"/>
                            </p:stCondLst>
                            <p:childTnLst>
                              <p:par>
                                <p:cTn id="8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1500"/>
                            </p:stCondLst>
                            <p:childTnLst>
                              <p:par>
                                <p:cTn id="8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3000"/>
                            </p:stCondLst>
                            <p:childTnLst>
                              <p:par>
                                <p:cTn id="9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4500"/>
                            </p:stCondLst>
                            <p:childTnLst>
                              <p:par>
                                <p:cTn id="9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6000"/>
                            </p:stCondLst>
                            <p:childTnLst>
                              <p:par>
                                <p:cTn id="10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7500"/>
                            </p:stCondLst>
                            <p:childTnLst>
                              <p:par>
                                <p:cTn id="10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9000"/>
                            </p:stCondLst>
                            <p:childTnLst>
                              <p:par>
                                <p:cTn id="10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0500"/>
                            </p:stCondLst>
                            <p:childTnLst>
                              <p:par>
                                <p:cTn id="1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2000"/>
                            </p:stCondLst>
                            <p:childTnLst>
                              <p:par>
                                <p:cTn id="1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3500"/>
                            </p:stCondLst>
                            <p:childTnLst>
                              <p:par>
                                <p:cTn id="1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4282" y="1643050"/>
            <a:ext cx="85725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Как по-другому можно на звать мелкое ручное производство? </a:t>
            </a:r>
            <a:endParaRPr lang="ru-RU" sz="4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9" name="Пятно 2 28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10</a:t>
            </a:r>
            <a:endParaRPr lang="ru-RU" sz="4400" dirty="0"/>
          </a:p>
        </p:txBody>
      </p:sp>
      <p:sp>
        <p:nvSpPr>
          <p:cNvPr id="30" name="Пятно 2 29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9</a:t>
            </a:r>
            <a:endParaRPr lang="ru-RU" sz="4400" dirty="0"/>
          </a:p>
        </p:txBody>
      </p:sp>
      <p:sp>
        <p:nvSpPr>
          <p:cNvPr id="31" name="Пятно 2 30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8</a:t>
            </a:r>
            <a:endParaRPr lang="ru-RU" sz="4400" dirty="0"/>
          </a:p>
        </p:txBody>
      </p:sp>
      <p:sp>
        <p:nvSpPr>
          <p:cNvPr id="32" name="Пятно 2 31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7</a:t>
            </a:r>
            <a:endParaRPr lang="ru-RU" sz="4400" dirty="0"/>
          </a:p>
        </p:txBody>
      </p:sp>
      <p:sp>
        <p:nvSpPr>
          <p:cNvPr id="33" name="Пятно 2 32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6</a:t>
            </a:r>
            <a:endParaRPr lang="ru-RU" sz="4400" dirty="0"/>
          </a:p>
        </p:txBody>
      </p:sp>
      <p:sp>
        <p:nvSpPr>
          <p:cNvPr id="34" name="Пятно 2 33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</a:t>
            </a:r>
            <a:endParaRPr lang="ru-RU" sz="4400" dirty="0"/>
          </a:p>
        </p:txBody>
      </p:sp>
      <p:sp>
        <p:nvSpPr>
          <p:cNvPr id="35" name="Пятно 2 34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36" name="Пятно 2 35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37" name="Пятно 2 36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38" name="Пятно 2 37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40" name="TextBox 39"/>
          <p:cNvSpPr txBox="1"/>
          <p:nvPr/>
        </p:nvSpPr>
        <p:spPr>
          <a:xfrm>
            <a:off x="214282" y="3994856"/>
            <a:ext cx="621510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Правильный ответ:</a:t>
            </a:r>
          </a:p>
          <a:p>
            <a:r>
              <a:rPr lang="ru-RU" sz="2800" dirty="0" smtClean="0">
                <a:latin typeface="Arial Black" panose="020B0A04020102020204" pitchFamily="34" charset="0"/>
              </a:rPr>
              <a:t>Ремесло </a:t>
            </a:r>
            <a:endParaRPr lang="ru-RU" sz="2800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86517" y="1398218"/>
            <a:ext cx="85725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Мастер, изготавливающий посуду из глины</a:t>
            </a:r>
          </a:p>
        </p:txBody>
      </p:sp>
      <p:sp>
        <p:nvSpPr>
          <p:cNvPr id="29" name="Пятно 2 28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10</a:t>
            </a:r>
            <a:endParaRPr lang="ru-RU" sz="4400" dirty="0"/>
          </a:p>
        </p:txBody>
      </p:sp>
      <p:sp>
        <p:nvSpPr>
          <p:cNvPr id="30" name="Пятно 2 29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9</a:t>
            </a:r>
            <a:endParaRPr lang="ru-RU" sz="4400" dirty="0"/>
          </a:p>
        </p:txBody>
      </p:sp>
      <p:sp>
        <p:nvSpPr>
          <p:cNvPr id="31" name="Пятно 2 30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8</a:t>
            </a:r>
            <a:endParaRPr lang="ru-RU" sz="4400" dirty="0"/>
          </a:p>
        </p:txBody>
      </p:sp>
      <p:sp>
        <p:nvSpPr>
          <p:cNvPr id="32" name="Пятно 2 31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7</a:t>
            </a:r>
            <a:endParaRPr lang="ru-RU" sz="4400" dirty="0"/>
          </a:p>
        </p:txBody>
      </p:sp>
      <p:sp>
        <p:nvSpPr>
          <p:cNvPr id="33" name="Пятно 2 32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6</a:t>
            </a:r>
            <a:endParaRPr lang="ru-RU" sz="4400" dirty="0"/>
          </a:p>
        </p:txBody>
      </p:sp>
      <p:sp>
        <p:nvSpPr>
          <p:cNvPr id="34" name="Пятно 2 33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</a:t>
            </a:r>
            <a:endParaRPr lang="ru-RU" sz="4400" dirty="0"/>
          </a:p>
        </p:txBody>
      </p:sp>
      <p:sp>
        <p:nvSpPr>
          <p:cNvPr id="35" name="Пятно 2 34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36" name="Пятно 2 35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37" name="Пятно 2 36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38" name="Пятно 2 37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40" name="TextBox 39"/>
          <p:cNvSpPr txBox="1"/>
          <p:nvPr/>
        </p:nvSpPr>
        <p:spPr>
          <a:xfrm>
            <a:off x="214282" y="3994856"/>
            <a:ext cx="621510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Правильный ответ:</a:t>
            </a:r>
          </a:p>
          <a:p>
            <a:r>
              <a:rPr lang="ru-RU" sz="2800" dirty="0" smtClean="0">
                <a:latin typeface="Arial Black" panose="020B0A04020102020204" pitchFamily="34" charset="0"/>
              </a:rPr>
              <a:t>Гончар</a:t>
            </a:r>
            <a:endParaRPr lang="ru-RU" sz="2800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4282" y="1785926"/>
            <a:ext cx="8572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Известная на севере глиняная игрушка</a:t>
            </a:r>
          </a:p>
        </p:txBody>
      </p:sp>
      <p:sp>
        <p:nvSpPr>
          <p:cNvPr id="29" name="Пятно 2 28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10</a:t>
            </a:r>
            <a:endParaRPr lang="ru-RU" sz="4400" dirty="0"/>
          </a:p>
        </p:txBody>
      </p:sp>
      <p:sp>
        <p:nvSpPr>
          <p:cNvPr id="30" name="Пятно 2 29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9</a:t>
            </a:r>
            <a:endParaRPr lang="ru-RU" sz="4400" dirty="0"/>
          </a:p>
        </p:txBody>
      </p:sp>
      <p:sp>
        <p:nvSpPr>
          <p:cNvPr id="31" name="Пятно 2 30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8</a:t>
            </a:r>
            <a:endParaRPr lang="ru-RU" sz="4400" dirty="0"/>
          </a:p>
        </p:txBody>
      </p:sp>
      <p:sp>
        <p:nvSpPr>
          <p:cNvPr id="32" name="Пятно 2 31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7</a:t>
            </a:r>
            <a:endParaRPr lang="ru-RU" sz="4400" dirty="0"/>
          </a:p>
        </p:txBody>
      </p:sp>
      <p:sp>
        <p:nvSpPr>
          <p:cNvPr id="33" name="Пятно 2 32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6</a:t>
            </a:r>
            <a:endParaRPr lang="ru-RU" sz="4400" dirty="0"/>
          </a:p>
        </p:txBody>
      </p:sp>
      <p:sp>
        <p:nvSpPr>
          <p:cNvPr id="34" name="Пятно 2 33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</a:t>
            </a:r>
            <a:endParaRPr lang="ru-RU" sz="4400" dirty="0"/>
          </a:p>
        </p:txBody>
      </p:sp>
      <p:sp>
        <p:nvSpPr>
          <p:cNvPr id="35" name="Пятно 2 34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36" name="Пятно 2 35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37" name="Пятно 2 36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38" name="Пятно 2 37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40" name="TextBox 39"/>
          <p:cNvSpPr txBox="1"/>
          <p:nvPr/>
        </p:nvSpPr>
        <p:spPr>
          <a:xfrm>
            <a:off x="214282" y="3994856"/>
            <a:ext cx="62151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Правильный ответ:</a:t>
            </a:r>
          </a:p>
          <a:p>
            <a:r>
              <a:rPr lang="ru-RU" sz="3600" dirty="0" err="1" smtClean="0">
                <a:latin typeface="Arial Black" panose="020B0A04020102020204" pitchFamily="34" charset="0"/>
              </a:rPr>
              <a:t>Каргопольская</a:t>
            </a:r>
            <a:endParaRPr lang="ru-RU" sz="3600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73473" y="643319"/>
            <a:ext cx="85725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Красочный наряд произведений народных промыслов</a:t>
            </a:r>
          </a:p>
        </p:txBody>
      </p:sp>
      <p:sp>
        <p:nvSpPr>
          <p:cNvPr id="29" name="Пятно 2 28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10</a:t>
            </a:r>
            <a:endParaRPr lang="ru-RU" sz="4400" dirty="0"/>
          </a:p>
        </p:txBody>
      </p:sp>
      <p:sp>
        <p:nvSpPr>
          <p:cNvPr id="30" name="Пятно 2 29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9</a:t>
            </a:r>
            <a:endParaRPr lang="ru-RU" sz="4400" dirty="0"/>
          </a:p>
        </p:txBody>
      </p:sp>
      <p:sp>
        <p:nvSpPr>
          <p:cNvPr id="31" name="Пятно 2 30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8</a:t>
            </a:r>
            <a:endParaRPr lang="ru-RU" sz="4400" dirty="0"/>
          </a:p>
        </p:txBody>
      </p:sp>
      <p:sp>
        <p:nvSpPr>
          <p:cNvPr id="32" name="Пятно 2 31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7</a:t>
            </a:r>
            <a:endParaRPr lang="ru-RU" sz="4400" dirty="0"/>
          </a:p>
        </p:txBody>
      </p:sp>
      <p:sp>
        <p:nvSpPr>
          <p:cNvPr id="33" name="Пятно 2 32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6</a:t>
            </a:r>
            <a:endParaRPr lang="ru-RU" sz="4400" dirty="0"/>
          </a:p>
        </p:txBody>
      </p:sp>
      <p:sp>
        <p:nvSpPr>
          <p:cNvPr id="34" name="Пятно 2 33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</a:t>
            </a:r>
            <a:endParaRPr lang="ru-RU" sz="4400" dirty="0"/>
          </a:p>
        </p:txBody>
      </p:sp>
      <p:sp>
        <p:nvSpPr>
          <p:cNvPr id="35" name="Пятно 2 34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36" name="Пятно 2 35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37" name="Пятно 2 36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38" name="Пятно 2 37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40" name="TextBox 39"/>
          <p:cNvSpPr txBox="1"/>
          <p:nvPr/>
        </p:nvSpPr>
        <p:spPr>
          <a:xfrm>
            <a:off x="299042" y="3356992"/>
            <a:ext cx="62151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Правильный ответ:</a:t>
            </a:r>
          </a:p>
          <a:p>
            <a:r>
              <a:rPr lang="ru-RU" sz="3600" dirty="0" smtClean="0">
                <a:latin typeface="Arial Black" panose="020B0A04020102020204" pitchFamily="34" charset="0"/>
              </a:rPr>
              <a:t>Роспись</a:t>
            </a:r>
            <a:endParaRPr lang="ru-RU" sz="3600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0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5536" y="1052736"/>
            <a:ext cx="857256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О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браз медведя в </a:t>
            </a:r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народном творчестве 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имеет значение</a:t>
            </a:r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, 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символ…</a:t>
            </a:r>
          </a:p>
        </p:txBody>
      </p:sp>
      <p:sp>
        <p:nvSpPr>
          <p:cNvPr id="29" name="Пятно 2 28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10</a:t>
            </a:r>
            <a:endParaRPr lang="ru-RU" sz="4400" dirty="0"/>
          </a:p>
        </p:txBody>
      </p:sp>
      <p:sp>
        <p:nvSpPr>
          <p:cNvPr id="30" name="Пятно 2 29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9</a:t>
            </a:r>
            <a:endParaRPr lang="ru-RU" sz="4400" dirty="0"/>
          </a:p>
        </p:txBody>
      </p:sp>
      <p:sp>
        <p:nvSpPr>
          <p:cNvPr id="31" name="Пятно 2 30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8</a:t>
            </a:r>
            <a:endParaRPr lang="ru-RU" sz="4400" dirty="0"/>
          </a:p>
        </p:txBody>
      </p:sp>
      <p:sp>
        <p:nvSpPr>
          <p:cNvPr id="32" name="Пятно 2 31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7</a:t>
            </a:r>
            <a:endParaRPr lang="ru-RU" sz="4400" dirty="0"/>
          </a:p>
        </p:txBody>
      </p:sp>
      <p:sp>
        <p:nvSpPr>
          <p:cNvPr id="33" name="Пятно 2 32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6</a:t>
            </a:r>
            <a:endParaRPr lang="ru-RU" sz="4400" dirty="0"/>
          </a:p>
        </p:txBody>
      </p:sp>
      <p:sp>
        <p:nvSpPr>
          <p:cNvPr id="34" name="Пятно 2 33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</a:t>
            </a:r>
            <a:endParaRPr lang="ru-RU" sz="4400" dirty="0"/>
          </a:p>
        </p:txBody>
      </p:sp>
      <p:sp>
        <p:nvSpPr>
          <p:cNvPr id="35" name="Пятно 2 34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36" name="Пятно 2 35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37" name="Пятно 2 36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38" name="Пятно 2 37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40" name="TextBox 39"/>
          <p:cNvSpPr txBox="1"/>
          <p:nvPr/>
        </p:nvSpPr>
        <p:spPr>
          <a:xfrm>
            <a:off x="226924" y="4393413"/>
            <a:ext cx="68653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Правильный ответ:</a:t>
            </a:r>
          </a:p>
          <a:p>
            <a:r>
              <a:rPr lang="ru-RU" sz="3600" dirty="0">
                <a:latin typeface="Arial Black" panose="020B0A04020102020204" pitchFamily="34" charset="0"/>
              </a:rPr>
              <a:t>Медведь — символ могущества, пробуждение природы.</a:t>
            </a:r>
          </a:p>
        </p:txBody>
      </p:sp>
      <p:pic>
        <p:nvPicPr>
          <p:cNvPr id="14" name="Picture 6" descr="J:\глиняная игрушка\338e460b7f0b80516572883b0f63b72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0095" y="2420888"/>
            <a:ext cx="1460724" cy="2084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0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21922" y="879593"/>
            <a:ext cx="8572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Название  игрушки…</a:t>
            </a:r>
          </a:p>
        </p:txBody>
      </p:sp>
      <p:sp>
        <p:nvSpPr>
          <p:cNvPr id="29" name="Пятно 2 28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10</a:t>
            </a:r>
            <a:endParaRPr lang="ru-RU" sz="4400" dirty="0"/>
          </a:p>
        </p:txBody>
      </p:sp>
      <p:sp>
        <p:nvSpPr>
          <p:cNvPr id="30" name="Пятно 2 29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9</a:t>
            </a:r>
            <a:endParaRPr lang="ru-RU" sz="4400" dirty="0"/>
          </a:p>
        </p:txBody>
      </p:sp>
      <p:sp>
        <p:nvSpPr>
          <p:cNvPr id="31" name="Пятно 2 30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8</a:t>
            </a:r>
            <a:endParaRPr lang="ru-RU" sz="4400" dirty="0"/>
          </a:p>
        </p:txBody>
      </p:sp>
      <p:sp>
        <p:nvSpPr>
          <p:cNvPr id="32" name="Пятно 2 31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7</a:t>
            </a:r>
            <a:endParaRPr lang="ru-RU" sz="4400" dirty="0"/>
          </a:p>
        </p:txBody>
      </p:sp>
      <p:sp>
        <p:nvSpPr>
          <p:cNvPr id="33" name="Пятно 2 32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6</a:t>
            </a:r>
            <a:endParaRPr lang="ru-RU" sz="4400" dirty="0"/>
          </a:p>
        </p:txBody>
      </p:sp>
      <p:sp>
        <p:nvSpPr>
          <p:cNvPr id="34" name="Пятно 2 33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</a:t>
            </a:r>
            <a:endParaRPr lang="ru-RU" sz="4400" dirty="0"/>
          </a:p>
        </p:txBody>
      </p:sp>
      <p:sp>
        <p:nvSpPr>
          <p:cNvPr id="35" name="Пятно 2 34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36" name="Пятно 2 35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37" name="Пятно 2 36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38" name="Пятно 2 37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40" name="TextBox 39"/>
          <p:cNvSpPr txBox="1"/>
          <p:nvPr/>
        </p:nvSpPr>
        <p:spPr>
          <a:xfrm>
            <a:off x="235242" y="5143511"/>
            <a:ext cx="62151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Правильный ответ:</a:t>
            </a:r>
          </a:p>
          <a:p>
            <a:r>
              <a:rPr lang="ru-RU" sz="3600" dirty="0" smtClean="0">
                <a:latin typeface="Arial Black" panose="020B0A04020102020204" pitchFamily="34" charset="0"/>
              </a:rPr>
              <a:t>Тяни-толкай.</a:t>
            </a:r>
            <a:endParaRPr lang="ru-RU" sz="3600" dirty="0">
              <a:latin typeface="Arial Black" panose="020B0A04020102020204" pitchFamily="34" charset="0"/>
            </a:endParaRPr>
          </a:p>
        </p:txBody>
      </p:sp>
      <p:pic>
        <p:nvPicPr>
          <p:cNvPr id="15" name="Picture 2" descr="C:\Users\Владелец\Pictures\Улитина\а\1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132856"/>
            <a:ext cx="3384376" cy="325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0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4282" y="980728"/>
            <a:ext cx="85725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Исходный материал для изготовления керамики</a:t>
            </a:r>
          </a:p>
        </p:txBody>
      </p:sp>
      <p:sp>
        <p:nvSpPr>
          <p:cNvPr id="29" name="Пятно 2 28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10</a:t>
            </a:r>
            <a:endParaRPr lang="ru-RU" sz="4400" dirty="0"/>
          </a:p>
        </p:txBody>
      </p:sp>
      <p:sp>
        <p:nvSpPr>
          <p:cNvPr id="30" name="Пятно 2 29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9</a:t>
            </a:r>
            <a:endParaRPr lang="ru-RU" sz="4400" dirty="0"/>
          </a:p>
        </p:txBody>
      </p:sp>
      <p:sp>
        <p:nvSpPr>
          <p:cNvPr id="31" name="Пятно 2 30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8</a:t>
            </a:r>
            <a:endParaRPr lang="ru-RU" sz="4400" dirty="0"/>
          </a:p>
        </p:txBody>
      </p:sp>
      <p:sp>
        <p:nvSpPr>
          <p:cNvPr id="32" name="Пятно 2 31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7</a:t>
            </a:r>
            <a:endParaRPr lang="ru-RU" sz="4400" dirty="0"/>
          </a:p>
        </p:txBody>
      </p:sp>
      <p:sp>
        <p:nvSpPr>
          <p:cNvPr id="33" name="Пятно 2 32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6</a:t>
            </a:r>
            <a:endParaRPr lang="ru-RU" sz="4400" dirty="0"/>
          </a:p>
        </p:txBody>
      </p:sp>
      <p:sp>
        <p:nvSpPr>
          <p:cNvPr id="34" name="Пятно 2 33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</a:t>
            </a:r>
            <a:endParaRPr lang="ru-RU" sz="4400" dirty="0"/>
          </a:p>
        </p:txBody>
      </p:sp>
      <p:sp>
        <p:nvSpPr>
          <p:cNvPr id="35" name="Пятно 2 34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36" name="Пятно 2 35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37" name="Пятно 2 36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38" name="Пятно 2 37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40" name="TextBox 39"/>
          <p:cNvSpPr txBox="1"/>
          <p:nvPr/>
        </p:nvSpPr>
        <p:spPr>
          <a:xfrm>
            <a:off x="214282" y="3994856"/>
            <a:ext cx="62151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Правильный ответ:</a:t>
            </a:r>
          </a:p>
          <a:p>
            <a:r>
              <a:rPr lang="ru-RU" sz="3600" dirty="0" smtClean="0">
                <a:latin typeface="Arial Black" panose="020B0A04020102020204" pitchFamily="34" charset="0"/>
              </a:rPr>
              <a:t>Глина</a:t>
            </a:r>
            <a:endParaRPr lang="ru-RU" sz="3600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0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7770" y="692696"/>
            <a:ext cx="85725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Образ 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коня </a:t>
            </a:r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 народном творчестве имеет значение, символ…</a:t>
            </a:r>
          </a:p>
        </p:txBody>
      </p:sp>
      <p:sp>
        <p:nvSpPr>
          <p:cNvPr id="29" name="Пятно 2 28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10</a:t>
            </a:r>
            <a:endParaRPr lang="ru-RU" sz="4400" dirty="0"/>
          </a:p>
        </p:txBody>
      </p:sp>
      <p:sp>
        <p:nvSpPr>
          <p:cNvPr id="30" name="Пятно 2 29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9</a:t>
            </a:r>
            <a:endParaRPr lang="ru-RU" sz="4400" dirty="0"/>
          </a:p>
        </p:txBody>
      </p:sp>
      <p:sp>
        <p:nvSpPr>
          <p:cNvPr id="31" name="Пятно 2 30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8</a:t>
            </a:r>
            <a:endParaRPr lang="ru-RU" sz="4400" dirty="0"/>
          </a:p>
        </p:txBody>
      </p:sp>
      <p:sp>
        <p:nvSpPr>
          <p:cNvPr id="32" name="Пятно 2 31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7</a:t>
            </a:r>
            <a:endParaRPr lang="ru-RU" sz="4400" dirty="0"/>
          </a:p>
        </p:txBody>
      </p:sp>
      <p:sp>
        <p:nvSpPr>
          <p:cNvPr id="33" name="Пятно 2 32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6</a:t>
            </a:r>
            <a:endParaRPr lang="ru-RU" sz="4400" dirty="0"/>
          </a:p>
        </p:txBody>
      </p:sp>
      <p:sp>
        <p:nvSpPr>
          <p:cNvPr id="34" name="Пятно 2 33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</a:t>
            </a:r>
            <a:endParaRPr lang="ru-RU" sz="4400" dirty="0"/>
          </a:p>
        </p:txBody>
      </p:sp>
      <p:sp>
        <p:nvSpPr>
          <p:cNvPr id="35" name="Пятно 2 34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36" name="Пятно 2 35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37" name="Пятно 2 36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38" name="Пятно 2 37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40" name="TextBox 39"/>
          <p:cNvSpPr txBox="1"/>
          <p:nvPr/>
        </p:nvSpPr>
        <p:spPr>
          <a:xfrm>
            <a:off x="177770" y="4393413"/>
            <a:ext cx="69080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Правильный ответ:</a:t>
            </a:r>
          </a:p>
          <a:p>
            <a:r>
              <a:rPr lang="ru-RU" sz="3600" dirty="0" smtClean="0">
                <a:latin typeface="Arial Black" panose="020B0A04020102020204" pitchFamily="34" charset="0"/>
              </a:rPr>
              <a:t> </a:t>
            </a:r>
            <a:r>
              <a:rPr lang="ru-RU" sz="3600" dirty="0">
                <a:latin typeface="Arial Black" panose="020B0A04020102020204" pitchFamily="34" charset="0"/>
              </a:rPr>
              <a:t>Конь был </a:t>
            </a:r>
            <a:r>
              <a:rPr lang="ru-RU" sz="3600" dirty="0" smtClean="0">
                <a:latin typeface="Arial Black" panose="020B0A04020102020204" pitchFamily="34" charset="0"/>
              </a:rPr>
              <a:t>символом </a:t>
            </a:r>
            <a:r>
              <a:rPr lang="ru-RU" sz="3600" dirty="0">
                <a:latin typeface="Arial Black" panose="020B0A04020102020204" pitchFamily="34" charset="0"/>
              </a:rPr>
              <a:t>плодородия</a:t>
            </a:r>
            <a:r>
              <a:rPr lang="ru-RU" sz="3600" dirty="0"/>
              <a:t>. </a:t>
            </a:r>
          </a:p>
        </p:txBody>
      </p:sp>
      <p:pic>
        <p:nvPicPr>
          <p:cNvPr id="14" name="Рисунок 3" descr="http://dymkatoy.ru/sc-pic/i012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3071" y="2708920"/>
            <a:ext cx="1063295" cy="1743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0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4282" y="1214422"/>
            <a:ext cx="857256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Ч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то символизировали желтый и коричневый цвета в народной росписи?</a:t>
            </a:r>
          </a:p>
        </p:txBody>
      </p:sp>
      <p:sp>
        <p:nvSpPr>
          <p:cNvPr id="29" name="Пятно 2 28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10</a:t>
            </a:r>
            <a:endParaRPr lang="ru-RU" sz="4400" dirty="0"/>
          </a:p>
        </p:txBody>
      </p:sp>
      <p:sp>
        <p:nvSpPr>
          <p:cNvPr id="30" name="Пятно 2 29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9</a:t>
            </a:r>
            <a:endParaRPr lang="ru-RU" sz="4400" dirty="0"/>
          </a:p>
        </p:txBody>
      </p:sp>
      <p:sp>
        <p:nvSpPr>
          <p:cNvPr id="31" name="Пятно 2 30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8</a:t>
            </a:r>
            <a:endParaRPr lang="ru-RU" sz="4400" dirty="0"/>
          </a:p>
        </p:txBody>
      </p:sp>
      <p:sp>
        <p:nvSpPr>
          <p:cNvPr id="32" name="Пятно 2 31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7</a:t>
            </a:r>
            <a:endParaRPr lang="ru-RU" sz="4400" dirty="0"/>
          </a:p>
        </p:txBody>
      </p:sp>
      <p:sp>
        <p:nvSpPr>
          <p:cNvPr id="33" name="Пятно 2 32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6</a:t>
            </a:r>
            <a:endParaRPr lang="ru-RU" sz="4400" dirty="0"/>
          </a:p>
        </p:txBody>
      </p:sp>
      <p:sp>
        <p:nvSpPr>
          <p:cNvPr id="34" name="Пятно 2 33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</a:t>
            </a:r>
            <a:endParaRPr lang="ru-RU" sz="4400" dirty="0"/>
          </a:p>
        </p:txBody>
      </p:sp>
      <p:sp>
        <p:nvSpPr>
          <p:cNvPr id="35" name="Пятно 2 34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36" name="Пятно 2 35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37" name="Пятно 2 36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38" name="Пятно 2 37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40" name="TextBox 39"/>
          <p:cNvSpPr txBox="1"/>
          <p:nvPr/>
        </p:nvSpPr>
        <p:spPr>
          <a:xfrm>
            <a:off x="184320" y="4393413"/>
            <a:ext cx="661992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Правильный ответ:</a:t>
            </a:r>
          </a:p>
          <a:p>
            <a:r>
              <a:rPr lang="ru-RU" sz="3600" dirty="0" smtClean="0">
                <a:latin typeface="Arial Black" panose="020B0A04020102020204" pitchFamily="34" charset="0"/>
              </a:rPr>
              <a:t>Коричневый </a:t>
            </a:r>
            <a:r>
              <a:rPr lang="ru-RU" sz="3600" dirty="0">
                <a:latin typeface="Arial Black" panose="020B0A04020102020204" pitchFamily="34" charset="0"/>
              </a:rPr>
              <a:t>– землю,</a:t>
            </a:r>
          </a:p>
          <a:p>
            <a:r>
              <a:rPr lang="ru-RU" sz="3600" dirty="0" smtClean="0">
                <a:latin typeface="Arial Black" panose="020B0A04020102020204" pitchFamily="34" charset="0"/>
              </a:rPr>
              <a:t>Желтый– солнце</a:t>
            </a:r>
            <a:endParaRPr lang="ru-RU" sz="3600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0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4282" y="1573588"/>
            <a:ext cx="8572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Что такое терракота? </a:t>
            </a:r>
          </a:p>
        </p:txBody>
      </p:sp>
      <p:sp>
        <p:nvSpPr>
          <p:cNvPr id="29" name="Пятно 2 28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10</a:t>
            </a:r>
            <a:endParaRPr lang="ru-RU" sz="4400" dirty="0"/>
          </a:p>
        </p:txBody>
      </p:sp>
      <p:sp>
        <p:nvSpPr>
          <p:cNvPr id="30" name="Пятно 2 29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9</a:t>
            </a:r>
            <a:endParaRPr lang="ru-RU" sz="4400" dirty="0"/>
          </a:p>
        </p:txBody>
      </p:sp>
      <p:sp>
        <p:nvSpPr>
          <p:cNvPr id="31" name="Пятно 2 30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8</a:t>
            </a:r>
            <a:endParaRPr lang="ru-RU" sz="4400" dirty="0"/>
          </a:p>
        </p:txBody>
      </p:sp>
      <p:sp>
        <p:nvSpPr>
          <p:cNvPr id="32" name="Пятно 2 31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7</a:t>
            </a:r>
            <a:endParaRPr lang="ru-RU" sz="4400" dirty="0"/>
          </a:p>
        </p:txBody>
      </p:sp>
      <p:sp>
        <p:nvSpPr>
          <p:cNvPr id="33" name="Пятно 2 32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6</a:t>
            </a:r>
            <a:endParaRPr lang="ru-RU" sz="4400" dirty="0"/>
          </a:p>
        </p:txBody>
      </p:sp>
      <p:sp>
        <p:nvSpPr>
          <p:cNvPr id="34" name="Пятно 2 33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</a:t>
            </a:r>
            <a:endParaRPr lang="ru-RU" sz="4400" dirty="0"/>
          </a:p>
        </p:txBody>
      </p:sp>
      <p:sp>
        <p:nvSpPr>
          <p:cNvPr id="35" name="Пятно 2 34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36" name="Пятно 2 35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37" name="Пятно 2 36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38" name="Пятно 2 37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40" name="TextBox 39"/>
          <p:cNvSpPr txBox="1"/>
          <p:nvPr/>
        </p:nvSpPr>
        <p:spPr>
          <a:xfrm>
            <a:off x="281929" y="2868668"/>
            <a:ext cx="621510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Правильный ответ:</a:t>
            </a:r>
          </a:p>
          <a:p>
            <a:r>
              <a:rPr lang="ru-RU" sz="3600" dirty="0" smtClean="0">
                <a:latin typeface="Arial Black" panose="020B0A04020102020204" pitchFamily="34" charset="0"/>
              </a:rPr>
              <a:t>Обожженная, но не покрытая глазурью глина</a:t>
            </a:r>
            <a:endParaRPr lang="ru-RU" sz="3600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настраиваемая 3">
            <a:hlinkClick r:id="" action="ppaction://noaction" highlightClick="1"/>
          </p:cNvPr>
          <p:cNvSpPr/>
          <p:nvPr/>
        </p:nvSpPr>
        <p:spPr>
          <a:xfrm>
            <a:off x="142844" y="214290"/>
            <a:ext cx="4717188" cy="1071570"/>
          </a:xfrm>
          <a:prstGeom prst="actionButtonBlank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Вопрос №10 Калининские</a:t>
            </a:r>
            <a:endParaRPr lang="ru-RU" sz="32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3345" y="1523186"/>
            <a:ext cx="80010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Кого </a:t>
            </a:r>
            <a:r>
              <a:rPr lang="ru-RU" sz="28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изображала  </a:t>
            </a:r>
            <a:r>
              <a:rPr lang="ru-RU" sz="2800" b="1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традиционная </a:t>
            </a:r>
            <a:r>
              <a:rPr lang="ru-RU" sz="28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калининская  </a:t>
            </a:r>
            <a:r>
              <a:rPr lang="ru-RU" sz="2800" b="1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игрушка? </a:t>
            </a:r>
          </a:p>
        </p:txBody>
      </p:sp>
      <p:sp>
        <p:nvSpPr>
          <p:cNvPr id="7" name="Пятно 2 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30</a:t>
            </a:r>
            <a:endParaRPr lang="ru-RU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7786678" y="3214686"/>
            <a:ext cx="1143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Время!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Пятно 2 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29</a:t>
            </a:r>
            <a:endParaRPr lang="ru-RU" sz="4400" dirty="0"/>
          </a:p>
        </p:txBody>
      </p:sp>
      <p:sp>
        <p:nvSpPr>
          <p:cNvPr id="11" name="Пятно 2 1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28</a:t>
            </a:r>
            <a:endParaRPr lang="ru-RU" sz="4400" dirty="0"/>
          </a:p>
        </p:txBody>
      </p:sp>
      <p:sp>
        <p:nvSpPr>
          <p:cNvPr id="12" name="Пятно 2 1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27</a:t>
            </a:r>
            <a:endParaRPr lang="ru-RU" sz="4400" dirty="0"/>
          </a:p>
        </p:txBody>
      </p:sp>
      <p:sp>
        <p:nvSpPr>
          <p:cNvPr id="13" name="Пятно 2 1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26</a:t>
            </a:r>
            <a:endParaRPr lang="ru-RU" sz="4400" dirty="0"/>
          </a:p>
        </p:txBody>
      </p:sp>
      <p:sp>
        <p:nvSpPr>
          <p:cNvPr id="14" name="Пятно 2 1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25</a:t>
            </a:r>
            <a:endParaRPr lang="ru-RU" sz="4400" dirty="0"/>
          </a:p>
        </p:txBody>
      </p:sp>
      <p:sp>
        <p:nvSpPr>
          <p:cNvPr id="15" name="Пятно 2 1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24</a:t>
            </a:r>
            <a:endParaRPr lang="ru-RU" sz="4400" dirty="0"/>
          </a:p>
        </p:txBody>
      </p:sp>
      <p:sp>
        <p:nvSpPr>
          <p:cNvPr id="16" name="Пятно 2 1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23</a:t>
            </a:r>
            <a:endParaRPr lang="ru-RU" sz="4400" dirty="0"/>
          </a:p>
        </p:txBody>
      </p:sp>
      <p:sp>
        <p:nvSpPr>
          <p:cNvPr id="17" name="Пятно 2 1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22</a:t>
            </a:r>
            <a:endParaRPr lang="ru-RU" sz="4400" dirty="0"/>
          </a:p>
        </p:txBody>
      </p:sp>
      <p:sp>
        <p:nvSpPr>
          <p:cNvPr id="18" name="Пятно 2 1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21</a:t>
            </a:r>
            <a:endParaRPr lang="ru-RU" sz="4400" dirty="0"/>
          </a:p>
        </p:txBody>
      </p:sp>
      <p:sp>
        <p:nvSpPr>
          <p:cNvPr id="19" name="Пятно 2 1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20</a:t>
            </a:r>
            <a:endParaRPr lang="ru-RU" sz="4400" dirty="0"/>
          </a:p>
        </p:txBody>
      </p:sp>
      <p:sp>
        <p:nvSpPr>
          <p:cNvPr id="20" name="Пятно 2 1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19</a:t>
            </a:r>
            <a:endParaRPr lang="ru-RU" sz="4400" dirty="0"/>
          </a:p>
        </p:txBody>
      </p:sp>
      <p:sp>
        <p:nvSpPr>
          <p:cNvPr id="21" name="Пятно 2 2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18</a:t>
            </a:r>
            <a:endParaRPr lang="ru-RU" sz="4400" dirty="0"/>
          </a:p>
        </p:txBody>
      </p:sp>
      <p:sp>
        <p:nvSpPr>
          <p:cNvPr id="22" name="Пятно 2 2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17</a:t>
            </a:r>
            <a:endParaRPr lang="ru-RU" sz="4400" dirty="0"/>
          </a:p>
        </p:txBody>
      </p:sp>
      <p:sp>
        <p:nvSpPr>
          <p:cNvPr id="23" name="Пятно 2 2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16</a:t>
            </a:r>
            <a:endParaRPr lang="ru-RU" sz="4400" dirty="0"/>
          </a:p>
        </p:txBody>
      </p:sp>
      <p:sp>
        <p:nvSpPr>
          <p:cNvPr id="24" name="Пятно 2 2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15</a:t>
            </a:r>
            <a:endParaRPr lang="ru-RU" sz="4400" dirty="0"/>
          </a:p>
        </p:txBody>
      </p:sp>
      <p:sp>
        <p:nvSpPr>
          <p:cNvPr id="25" name="Пятно 2 2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14</a:t>
            </a:r>
            <a:endParaRPr lang="ru-RU" sz="4400" dirty="0"/>
          </a:p>
        </p:txBody>
      </p:sp>
      <p:sp>
        <p:nvSpPr>
          <p:cNvPr id="26" name="Пятно 2 2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13</a:t>
            </a:r>
            <a:endParaRPr lang="ru-RU" sz="4400" dirty="0"/>
          </a:p>
        </p:txBody>
      </p:sp>
      <p:sp>
        <p:nvSpPr>
          <p:cNvPr id="27" name="Пятно 2 2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12</a:t>
            </a:r>
            <a:endParaRPr lang="ru-RU" sz="4400" dirty="0"/>
          </a:p>
        </p:txBody>
      </p:sp>
      <p:sp>
        <p:nvSpPr>
          <p:cNvPr id="28" name="Пятно 2 2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11</a:t>
            </a:r>
            <a:endParaRPr lang="ru-RU" sz="4400" dirty="0"/>
          </a:p>
        </p:txBody>
      </p:sp>
      <p:sp>
        <p:nvSpPr>
          <p:cNvPr id="29" name="Пятно 2 2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10</a:t>
            </a:r>
            <a:endParaRPr lang="ru-RU" sz="4400" dirty="0"/>
          </a:p>
        </p:txBody>
      </p:sp>
      <p:sp>
        <p:nvSpPr>
          <p:cNvPr id="30" name="Пятно 2 2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9</a:t>
            </a:r>
            <a:endParaRPr lang="ru-RU" sz="4400" dirty="0"/>
          </a:p>
        </p:txBody>
      </p:sp>
      <p:sp>
        <p:nvSpPr>
          <p:cNvPr id="31" name="Пятно 2 3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8</a:t>
            </a:r>
            <a:endParaRPr lang="ru-RU" sz="4400" dirty="0"/>
          </a:p>
        </p:txBody>
      </p:sp>
      <p:sp>
        <p:nvSpPr>
          <p:cNvPr id="32" name="Пятно 2 3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7</a:t>
            </a:r>
            <a:endParaRPr lang="ru-RU" sz="4400" dirty="0"/>
          </a:p>
        </p:txBody>
      </p:sp>
      <p:sp>
        <p:nvSpPr>
          <p:cNvPr id="33" name="Пятно 2 3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6</a:t>
            </a:r>
            <a:endParaRPr lang="ru-RU" sz="4400" dirty="0"/>
          </a:p>
        </p:txBody>
      </p:sp>
      <p:sp>
        <p:nvSpPr>
          <p:cNvPr id="34" name="Пятно 2 3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</a:t>
            </a:r>
            <a:endParaRPr lang="ru-RU" sz="4400" dirty="0"/>
          </a:p>
        </p:txBody>
      </p:sp>
      <p:sp>
        <p:nvSpPr>
          <p:cNvPr id="35" name="Пятно 2 3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36" name="Пятно 2 3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37" name="Пятно 2 3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38" name="Пятно 2 3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39" name="Пятно 2 3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b="1" dirty="0" smtClean="0">
                <a:solidFill>
                  <a:srgbClr val="C00000"/>
                </a:solidFill>
              </a:rPr>
              <a:t>Стоп!</a:t>
            </a:r>
            <a:endParaRPr lang="ru-RU" sz="2300" b="1" dirty="0">
              <a:solidFill>
                <a:srgbClr val="C0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14282" y="3214686"/>
            <a:ext cx="621510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Правильный ответ:</a:t>
            </a:r>
          </a:p>
          <a:p>
            <a:endParaRPr lang="ru-RU" sz="3600" dirty="0" smtClean="0">
              <a:latin typeface="Arial Black" panose="020B0A04020102020204" pitchFamily="34" charset="0"/>
            </a:endParaRPr>
          </a:p>
          <a:p>
            <a:r>
              <a:rPr lang="ru-RU" sz="3600" dirty="0" smtClean="0">
                <a:latin typeface="Arial Black" panose="020B0A04020102020204" pitchFamily="34" charset="0"/>
              </a:rPr>
              <a:t>Птички-свистульки</a:t>
            </a:r>
            <a:endParaRPr lang="ru-RU" sz="3600" dirty="0">
              <a:latin typeface="Arial Black" panose="020B0A04020102020204" pitchFamily="34" charset="0"/>
            </a:endParaRPr>
          </a:p>
        </p:txBody>
      </p:sp>
      <p:sp>
        <p:nvSpPr>
          <p:cNvPr id="41" name="Управляющая кнопка: возврат 40">
            <a:hlinkClick r:id="rId2" action="ppaction://hlinksldjump" highlightClick="1"/>
          </p:cNvPr>
          <p:cNvSpPr/>
          <p:nvPr/>
        </p:nvSpPr>
        <p:spPr>
          <a:xfrm>
            <a:off x="8143900" y="6000768"/>
            <a:ext cx="714380" cy="642942"/>
          </a:xfrm>
          <a:prstGeom prst="actionButtonRetur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52120" y="3524683"/>
            <a:ext cx="2232247" cy="33333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" name="Управляющая кнопка: возврат 41">
            <a:hlinkClick r:id="rId2" action="ppaction://hlinksldjump" highlightClick="1"/>
          </p:cNvPr>
          <p:cNvSpPr/>
          <p:nvPr/>
        </p:nvSpPr>
        <p:spPr>
          <a:xfrm>
            <a:off x="8194401" y="6000768"/>
            <a:ext cx="714380" cy="642942"/>
          </a:xfrm>
          <a:prstGeom prst="actionButtonRetur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0"/>
                            </p:stCondLst>
                            <p:childTnLst>
                              <p:par>
                                <p:cTn id="4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500"/>
                            </p:stCondLst>
                            <p:childTnLst>
                              <p:par>
                                <p:cTn id="4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0"/>
                            </p:stCondLst>
                            <p:childTnLst>
                              <p:par>
                                <p:cTn id="5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9500"/>
                            </p:stCondLst>
                            <p:childTnLst>
                              <p:par>
                                <p:cTn id="5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1000"/>
                            </p:stCondLst>
                            <p:childTnLst>
                              <p:par>
                                <p:cTn id="6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2500"/>
                            </p:stCondLst>
                            <p:childTnLst>
                              <p:par>
                                <p:cTn id="6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4000"/>
                            </p:stCondLst>
                            <p:childTnLst>
                              <p:par>
                                <p:cTn id="6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500"/>
                            </p:stCondLst>
                            <p:childTnLst>
                              <p:par>
                                <p:cTn id="7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7000"/>
                            </p:stCondLst>
                            <p:childTnLst>
                              <p:par>
                                <p:cTn id="7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8500"/>
                            </p:stCondLst>
                            <p:childTnLst>
                              <p:par>
                                <p:cTn id="8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0"/>
                            </p:stCondLst>
                            <p:childTnLst>
                              <p:par>
                                <p:cTn id="8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1500"/>
                            </p:stCondLst>
                            <p:childTnLst>
                              <p:par>
                                <p:cTn id="8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3000"/>
                            </p:stCondLst>
                            <p:childTnLst>
                              <p:par>
                                <p:cTn id="9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4500"/>
                            </p:stCondLst>
                            <p:childTnLst>
                              <p:par>
                                <p:cTn id="9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6000"/>
                            </p:stCondLst>
                            <p:childTnLst>
                              <p:par>
                                <p:cTn id="10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7500"/>
                            </p:stCondLst>
                            <p:childTnLst>
                              <p:par>
                                <p:cTn id="10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9000"/>
                            </p:stCondLst>
                            <p:childTnLst>
                              <p:par>
                                <p:cTn id="10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0500"/>
                            </p:stCondLst>
                            <p:childTnLst>
                              <p:par>
                                <p:cTn id="1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2000"/>
                            </p:stCondLst>
                            <p:childTnLst>
                              <p:par>
                                <p:cTn id="1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3500"/>
                            </p:stCondLst>
                            <p:childTnLst>
                              <p:par>
                                <p:cTn id="1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7504" y="1556792"/>
            <a:ext cx="8572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Что такое майолика? </a:t>
            </a:r>
          </a:p>
        </p:txBody>
      </p:sp>
      <p:sp>
        <p:nvSpPr>
          <p:cNvPr id="29" name="Пятно 2 28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10</a:t>
            </a:r>
            <a:endParaRPr lang="ru-RU" sz="4400" dirty="0"/>
          </a:p>
        </p:txBody>
      </p:sp>
      <p:sp>
        <p:nvSpPr>
          <p:cNvPr id="30" name="Пятно 2 29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9</a:t>
            </a:r>
            <a:endParaRPr lang="ru-RU" sz="4400" dirty="0"/>
          </a:p>
        </p:txBody>
      </p:sp>
      <p:sp>
        <p:nvSpPr>
          <p:cNvPr id="31" name="Пятно 2 30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8</a:t>
            </a:r>
            <a:endParaRPr lang="ru-RU" sz="4400" dirty="0"/>
          </a:p>
        </p:txBody>
      </p:sp>
      <p:sp>
        <p:nvSpPr>
          <p:cNvPr id="32" name="Пятно 2 31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7</a:t>
            </a:r>
            <a:endParaRPr lang="ru-RU" sz="4400" dirty="0"/>
          </a:p>
        </p:txBody>
      </p:sp>
      <p:sp>
        <p:nvSpPr>
          <p:cNvPr id="33" name="Пятно 2 32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6</a:t>
            </a:r>
            <a:endParaRPr lang="ru-RU" sz="4400" dirty="0"/>
          </a:p>
        </p:txBody>
      </p:sp>
      <p:sp>
        <p:nvSpPr>
          <p:cNvPr id="34" name="Пятно 2 33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</a:t>
            </a:r>
            <a:endParaRPr lang="ru-RU" sz="4400" dirty="0"/>
          </a:p>
        </p:txBody>
      </p:sp>
      <p:sp>
        <p:nvSpPr>
          <p:cNvPr id="35" name="Пятно 2 34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36" name="Пятно 2 35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37" name="Пятно 2 36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38" name="Пятно 2 37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40" name="TextBox 39"/>
          <p:cNvSpPr txBox="1"/>
          <p:nvPr/>
        </p:nvSpPr>
        <p:spPr>
          <a:xfrm>
            <a:off x="214282" y="2564904"/>
            <a:ext cx="621510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Правильный ответ:</a:t>
            </a:r>
          </a:p>
          <a:p>
            <a:r>
              <a:rPr lang="ru-RU" sz="3600" dirty="0" smtClean="0">
                <a:latin typeface="Arial Black" panose="020B0A04020102020204" pitchFamily="34" charset="0"/>
              </a:rPr>
              <a:t>Покрытые непрозрачной глухой глазурью (эмалью) изделия из гончарной глины</a:t>
            </a:r>
            <a:endParaRPr lang="ru-RU" sz="3600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0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4282" y="980728"/>
            <a:ext cx="8572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Какую глину называют тощей? </a:t>
            </a:r>
          </a:p>
        </p:txBody>
      </p:sp>
      <p:sp>
        <p:nvSpPr>
          <p:cNvPr id="29" name="Пятно 2 28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10</a:t>
            </a:r>
            <a:endParaRPr lang="ru-RU" sz="4400" dirty="0"/>
          </a:p>
        </p:txBody>
      </p:sp>
      <p:sp>
        <p:nvSpPr>
          <p:cNvPr id="30" name="Пятно 2 29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9</a:t>
            </a:r>
            <a:endParaRPr lang="ru-RU" sz="4400" dirty="0"/>
          </a:p>
        </p:txBody>
      </p:sp>
      <p:sp>
        <p:nvSpPr>
          <p:cNvPr id="31" name="Пятно 2 30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8</a:t>
            </a:r>
            <a:endParaRPr lang="ru-RU" sz="4400" dirty="0"/>
          </a:p>
        </p:txBody>
      </p:sp>
      <p:sp>
        <p:nvSpPr>
          <p:cNvPr id="32" name="Пятно 2 31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7</a:t>
            </a:r>
            <a:endParaRPr lang="ru-RU" sz="4400" dirty="0"/>
          </a:p>
        </p:txBody>
      </p:sp>
      <p:sp>
        <p:nvSpPr>
          <p:cNvPr id="33" name="Пятно 2 32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6</a:t>
            </a:r>
            <a:endParaRPr lang="ru-RU" sz="4400" dirty="0"/>
          </a:p>
        </p:txBody>
      </p:sp>
      <p:sp>
        <p:nvSpPr>
          <p:cNvPr id="34" name="Пятно 2 33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</a:t>
            </a:r>
            <a:endParaRPr lang="ru-RU" sz="4400" dirty="0"/>
          </a:p>
        </p:txBody>
      </p:sp>
      <p:sp>
        <p:nvSpPr>
          <p:cNvPr id="35" name="Пятно 2 34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36" name="Пятно 2 35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37" name="Пятно 2 36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38" name="Пятно 2 37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40" name="TextBox 39"/>
          <p:cNvSpPr txBox="1"/>
          <p:nvPr/>
        </p:nvSpPr>
        <p:spPr>
          <a:xfrm>
            <a:off x="323528" y="3501008"/>
            <a:ext cx="621510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Правильный ответ:</a:t>
            </a:r>
          </a:p>
          <a:p>
            <a:r>
              <a:rPr lang="ru-RU" sz="3600" dirty="0" smtClean="0">
                <a:latin typeface="Arial Black" panose="020B0A04020102020204" pitchFamily="34" charset="0"/>
              </a:rPr>
              <a:t>Глины, содержащие значительное количество песка</a:t>
            </a:r>
            <a:endParaRPr lang="ru-RU" sz="3600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0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764704"/>
            <a:ext cx="9144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Как называют городские игрушки, изготавливаемые в пригороде Тулы – Гончарах?</a:t>
            </a:r>
            <a:endParaRPr lang="ru-RU" sz="4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9" name="Пятно 2 28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10</a:t>
            </a:r>
            <a:endParaRPr lang="ru-RU" sz="4400" dirty="0"/>
          </a:p>
        </p:txBody>
      </p:sp>
      <p:sp>
        <p:nvSpPr>
          <p:cNvPr id="30" name="Пятно 2 29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9</a:t>
            </a:r>
            <a:endParaRPr lang="ru-RU" sz="4400" dirty="0"/>
          </a:p>
        </p:txBody>
      </p:sp>
      <p:sp>
        <p:nvSpPr>
          <p:cNvPr id="31" name="Пятно 2 30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8</a:t>
            </a:r>
            <a:endParaRPr lang="ru-RU" sz="4400" dirty="0"/>
          </a:p>
        </p:txBody>
      </p:sp>
      <p:sp>
        <p:nvSpPr>
          <p:cNvPr id="32" name="Пятно 2 31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7</a:t>
            </a:r>
            <a:endParaRPr lang="ru-RU" sz="4400" dirty="0"/>
          </a:p>
        </p:txBody>
      </p:sp>
      <p:sp>
        <p:nvSpPr>
          <p:cNvPr id="33" name="Пятно 2 32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6</a:t>
            </a:r>
            <a:endParaRPr lang="ru-RU" sz="4400" dirty="0"/>
          </a:p>
        </p:txBody>
      </p:sp>
      <p:sp>
        <p:nvSpPr>
          <p:cNvPr id="34" name="Пятно 2 33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</a:t>
            </a:r>
            <a:endParaRPr lang="ru-RU" sz="4400" dirty="0"/>
          </a:p>
        </p:txBody>
      </p:sp>
      <p:sp>
        <p:nvSpPr>
          <p:cNvPr id="35" name="Пятно 2 34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36" name="Пятно 2 35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37" name="Пятно 2 36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38" name="Пятно 2 37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40" name="TextBox 39"/>
          <p:cNvSpPr txBox="1"/>
          <p:nvPr/>
        </p:nvSpPr>
        <p:spPr>
          <a:xfrm>
            <a:off x="214282" y="4869160"/>
            <a:ext cx="62151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Правильный ответ:</a:t>
            </a:r>
          </a:p>
          <a:p>
            <a:r>
              <a:rPr lang="ru-RU" sz="3600" dirty="0" smtClean="0">
                <a:latin typeface="Arial Black" panose="020B0A04020102020204" pitchFamily="34" charset="0"/>
              </a:rPr>
              <a:t>Князьки</a:t>
            </a:r>
            <a:endParaRPr lang="ru-RU" sz="3600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0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26858" y="1196752"/>
            <a:ext cx="85725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Какими игрушками в древности призывали весну? </a:t>
            </a:r>
            <a:endParaRPr lang="ru-RU" sz="4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9" name="Пятно 2 28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10</a:t>
            </a:r>
            <a:endParaRPr lang="ru-RU" sz="4400" dirty="0"/>
          </a:p>
        </p:txBody>
      </p:sp>
      <p:sp>
        <p:nvSpPr>
          <p:cNvPr id="30" name="Пятно 2 29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9</a:t>
            </a:r>
            <a:endParaRPr lang="ru-RU" sz="4400" dirty="0"/>
          </a:p>
        </p:txBody>
      </p:sp>
      <p:sp>
        <p:nvSpPr>
          <p:cNvPr id="31" name="Пятно 2 30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8</a:t>
            </a:r>
            <a:endParaRPr lang="ru-RU" sz="4400" dirty="0"/>
          </a:p>
        </p:txBody>
      </p:sp>
      <p:sp>
        <p:nvSpPr>
          <p:cNvPr id="32" name="Пятно 2 31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7</a:t>
            </a:r>
            <a:endParaRPr lang="ru-RU" sz="4400" dirty="0"/>
          </a:p>
        </p:txBody>
      </p:sp>
      <p:sp>
        <p:nvSpPr>
          <p:cNvPr id="33" name="Пятно 2 32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6</a:t>
            </a:r>
            <a:endParaRPr lang="ru-RU" sz="4400" dirty="0"/>
          </a:p>
        </p:txBody>
      </p:sp>
      <p:sp>
        <p:nvSpPr>
          <p:cNvPr id="34" name="Пятно 2 33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</a:t>
            </a:r>
            <a:endParaRPr lang="ru-RU" sz="4400" dirty="0"/>
          </a:p>
        </p:txBody>
      </p:sp>
      <p:sp>
        <p:nvSpPr>
          <p:cNvPr id="35" name="Пятно 2 34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36" name="Пятно 2 35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37" name="Пятно 2 36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38" name="Пятно 2 37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40" name="TextBox 39"/>
          <p:cNvSpPr txBox="1"/>
          <p:nvPr/>
        </p:nvSpPr>
        <p:spPr>
          <a:xfrm>
            <a:off x="214282" y="3994856"/>
            <a:ext cx="621510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Правильный ответ:</a:t>
            </a:r>
          </a:p>
          <a:p>
            <a:r>
              <a:rPr lang="ru-RU" sz="3600" dirty="0">
                <a:latin typeface="Arial Black" panose="020B0A04020102020204" pitchFamily="34" charset="0"/>
              </a:rPr>
              <a:t>Глиняными свистульками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0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5536" y="1052736"/>
            <a:ext cx="8572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Какие бывают способы лепки сосудов? </a:t>
            </a:r>
            <a:endParaRPr lang="ru-RU" sz="4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9" name="Пятно 2 28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10</a:t>
            </a:r>
            <a:endParaRPr lang="ru-RU" sz="4400" dirty="0"/>
          </a:p>
        </p:txBody>
      </p:sp>
      <p:sp>
        <p:nvSpPr>
          <p:cNvPr id="30" name="Пятно 2 29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9</a:t>
            </a:r>
            <a:endParaRPr lang="ru-RU" sz="4400" dirty="0"/>
          </a:p>
        </p:txBody>
      </p:sp>
      <p:sp>
        <p:nvSpPr>
          <p:cNvPr id="31" name="Пятно 2 30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8</a:t>
            </a:r>
            <a:endParaRPr lang="ru-RU" sz="4400" dirty="0"/>
          </a:p>
        </p:txBody>
      </p:sp>
      <p:sp>
        <p:nvSpPr>
          <p:cNvPr id="32" name="Пятно 2 31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7</a:t>
            </a:r>
            <a:endParaRPr lang="ru-RU" sz="4400" dirty="0"/>
          </a:p>
        </p:txBody>
      </p:sp>
      <p:sp>
        <p:nvSpPr>
          <p:cNvPr id="33" name="Пятно 2 32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6</a:t>
            </a:r>
            <a:endParaRPr lang="ru-RU" sz="4400" dirty="0"/>
          </a:p>
        </p:txBody>
      </p:sp>
      <p:sp>
        <p:nvSpPr>
          <p:cNvPr id="34" name="Пятно 2 33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</a:t>
            </a:r>
            <a:endParaRPr lang="ru-RU" sz="4400" dirty="0"/>
          </a:p>
        </p:txBody>
      </p:sp>
      <p:sp>
        <p:nvSpPr>
          <p:cNvPr id="35" name="Пятно 2 34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36" name="Пятно 2 35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37" name="Пятно 2 36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38" name="Пятно 2 37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40" name="TextBox 39"/>
          <p:cNvSpPr txBox="1"/>
          <p:nvPr/>
        </p:nvSpPr>
        <p:spPr>
          <a:xfrm>
            <a:off x="107504" y="2622396"/>
            <a:ext cx="686996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Правильный ответ:</a:t>
            </a:r>
          </a:p>
          <a:p>
            <a:r>
              <a:rPr lang="ru-RU" sz="3600" dirty="0">
                <a:latin typeface="Arial Black" panose="020B0A04020102020204" pitchFamily="34" charset="0"/>
              </a:rPr>
              <a:t>Лепка на гончарном круге, лепка из жгутов, ленточный способ лепки, лоскутная лепка, лепка способом вытягивания. 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0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764704"/>
            <a:ext cx="896809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Специальное покрытие для керамики, придающее блеск и водонепроницаемость изделию. </a:t>
            </a:r>
            <a:endParaRPr lang="ru-RU" sz="4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9" name="Пятно 2 28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10</a:t>
            </a:r>
            <a:endParaRPr lang="ru-RU" sz="4400" dirty="0"/>
          </a:p>
        </p:txBody>
      </p:sp>
      <p:sp>
        <p:nvSpPr>
          <p:cNvPr id="30" name="Пятно 2 29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9</a:t>
            </a:r>
            <a:endParaRPr lang="ru-RU" sz="4400" dirty="0"/>
          </a:p>
        </p:txBody>
      </p:sp>
      <p:sp>
        <p:nvSpPr>
          <p:cNvPr id="31" name="Пятно 2 30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8</a:t>
            </a:r>
            <a:endParaRPr lang="ru-RU" sz="4400" dirty="0"/>
          </a:p>
        </p:txBody>
      </p:sp>
      <p:sp>
        <p:nvSpPr>
          <p:cNvPr id="32" name="Пятно 2 31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7</a:t>
            </a:r>
            <a:endParaRPr lang="ru-RU" sz="4400" dirty="0"/>
          </a:p>
        </p:txBody>
      </p:sp>
      <p:sp>
        <p:nvSpPr>
          <p:cNvPr id="33" name="Пятно 2 32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6</a:t>
            </a:r>
            <a:endParaRPr lang="ru-RU" sz="4400" dirty="0"/>
          </a:p>
        </p:txBody>
      </p:sp>
      <p:sp>
        <p:nvSpPr>
          <p:cNvPr id="34" name="Пятно 2 33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</a:t>
            </a:r>
            <a:endParaRPr lang="ru-RU" sz="4400" dirty="0"/>
          </a:p>
        </p:txBody>
      </p:sp>
      <p:sp>
        <p:nvSpPr>
          <p:cNvPr id="35" name="Пятно 2 34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36" name="Пятно 2 35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37" name="Пятно 2 36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38" name="Пятно 2 37"/>
          <p:cNvSpPr/>
          <p:nvPr/>
        </p:nvSpPr>
        <p:spPr>
          <a:xfrm>
            <a:off x="6286512" y="3643314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40" name="TextBox 39"/>
          <p:cNvSpPr txBox="1"/>
          <p:nvPr/>
        </p:nvSpPr>
        <p:spPr>
          <a:xfrm>
            <a:off x="214282" y="5195185"/>
            <a:ext cx="62151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Правильный ответ:</a:t>
            </a:r>
          </a:p>
          <a:p>
            <a:r>
              <a:rPr lang="ru-RU" sz="3600" dirty="0" smtClean="0">
                <a:latin typeface="Arial Black" panose="020B0A04020102020204" pitchFamily="34" charset="0"/>
              </a:rPr>
              <a:t>Глазурь</a:t>
            </a:r>
            <a:endParaRPr lang="ru-RU" sz="3600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0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108227" y="2214554"/>
            <a:ext cx="4960012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7200" b="1" i="1" dirty="0" smtClean="0">
                <a:solidFill>
                  <a:schemeClr val="bg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Спасибо</a:t>
            </a:r>
          </a:p>
          <a:p>
            <a:pPr algn="ctr"/>
            <a:r>
              <a:rPr lang="ru-RU" sz="7200" b="1" i="1" dirty="0" smtClean="0">
                <a:solidFill>
                  <a:schemeClr val="bg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за игру!!!</a:t>
            </a:r>
            <a:endParaRPr lang="ru-RU" sz="7200" b="1" i="1" dirty="0">
              <a:solidFill>
                <a:schemeClr val="bg1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настраиваемая 3">
            <a:hlinkClick r:id="" action="ppaction://noaction" highlightClick="1"/>
          </p:cNvPr>
          <p:cNvSpPr/>
          <p:nvPr/>
        </p:nvSpPr>
        <p:spPr>
          <a:xfrm>
            <a:off x="142844" y="214290"/>
            <a:ext cx="4573172" cy="910454"/>
          </a:xfrm>
          <a:prstGeom prst="actionButtonBlank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Вопрос №13 Калининские</a:t>
            </a:r>
            <a:endParaRPr lang="ru-RU" sz="32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1285860"/>
            <a:ext cx="80010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Чем калининские </a:t>
            </a:r>
            <a:r>
              <a:rPr lang="ru-RU" sz="2800" b="1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мастера украшают свои </a:t>
            </a:r>
            <a:r>
              <a:rPr lang="ru-RU" sz="28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игрушки?</a:t>
            </a:r>
            <a:endParaRPr lang="ru-RU" sz="2800" b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7" name="Пятно 2 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30</a:t>
            </a:r>
            <a:endParaRPr lang="ru-RU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7786678" y="3214686"/>
            <a:ext cx="1143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Время!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Пятно 2 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29</a:t>
            </a:r>
            <a:endParaRPr lang="ru-RU" sz="4400" dirty="0"/>
          </a:p>
        </p:txBody>
      </p:sp>
      <p:sp>
        <p:nvSpPr>
          <p:cNvPr id="11" name="Пятно 2 1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28</a:t>
            </a:r>
            <a:endParaRPr lang="ru-RU" sz="4400" dirty="0"/>
          </a:p>
        </p:txBody>
      </p:sp>
      <p:sp>
        <p:nvSpPr>
          <p:cNvPr id="12" name="Пятно 2 1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27</a:t>
            </a:r>
            <a:endParaRPr lang="ru-RU" sz="4400" dirty="0"/>
          </a:p>
        </p:txBody>
      </p:sp>
      <p:sp>
        <p:nvSpPr>
          <p:cNvPr id="13" name="Пятно 2 1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26</a:t>
            </a:r>
            <a:endParaRPr lang="ru-RU" sz="4400" dirty="0"/>
          </a:p>
        </p:txBody>
      </p:sp>
      <p:sp>
        <p:nvSpPr>
          <p:cNvPr id="14" name="Пятно 2 1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25</a:t>
            </a:r>
            <a:endParaRPr lang="ru-RU" sz="4400" dirty="0"/>
          </a:p>
        </p:txBody>
      </p:sp>
      <p:sp>
        <p:nvSpPr>
          <p:cNvPr id="15" name="Пятно 2 1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24</a:t>
            </a:r>
            <a:endParaRPr lang="ru-RU" sz="4400" dirty="0"/>
          </a:p>
        </p:txBody>
      </p:sp>
      <p:sp>
        <p:nvSpPr>
          <p:cNvPr id="16" name="Пятно 2 1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23</a:t>
            </a:r>
            <a:endParaRPr lang="ru-RU" sz="4400" dirty="0"/>
          </a:p>
        </p:txBody>
      </p:sp>
      <p:sp>
        <p:nvSpPr>
          <p:cNvPr id="17" name="Пятно 2 1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22</a:t>
            </a:r>
            <a:endParaRPr lang="ru-RU" sz="4400" dirty="0"/>
          </a:p>
        </p:txBody>
      </p:sp>
      <p:sp>
        <p:nvSpPr>
          <p:cNvPr id="18" name="Пятно 2 1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21</a:t>
            </a:r>
            <a:endParaRPr lang="ru-RU" sz="4400" dirty="0"/>
          </a:p>
        </p:txBody>
      </p:sp>
      <p:sp>
        <p:nvSpPr>
          <p:cNvPr id="19" name="Пятно 2 1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20</a:t>
            </a:r>
            <a:endParaRPr lang="ru-RU" sz="4400" dirty="0"/>
          </a:p>
        </p:txBody>
      </p:sp>
      <p:sp>
        <p:nvSpPr>
          <p:cNvPr id="20" name="Пятно 2 1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19</a:t>
            </a:r>
            <a:endParaRPr lang="ru-RU" sz="4400" dirty="0"/>
          </a:p>
        </p:txBody>
      </p:sp>
      <p:sp>
        <p:nvSpPr>
          <p:cNvPr id="21" name="Пятно 2 2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18</a:t>
            </a:r>
            <a:endParaRPr lang="ru-RU" sz="4400" dirty="0"/>
          </a:p>
        </p:txBody>
      </p:sp>
      <p:sp>
        <p:nvSpPr>
          <p:cNvPr id="22" name="Пятно 2 2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17</a:t>
            </a:r>
            <a:endParaRPr lang="ru-RU" sz="4400" dirty="0"/>
          </a:p>
        </p:txBody>
      </p:sp>
      <p:sp>
        <p:nvSpPr>
          <p:cNvPr id="23" name="Пятно 2 2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16</a:t>
            </a:r>
            <a:endParaRPr lang="ru-RU" sz="4400" dirty="0"/>
          </a:p>
        </p:txBody>
      </p:sp>
      <p:sp>
        <p:nvSpPr>
          <p:cNvPr id="24" name="Пятно 2 2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15</a:t>
            </a:r>
            <a:endParaRPr lang="ru-RU" sz="4400" dirty="0"/>
          </a:p>
        </p:txBody>
      </p:sp>
      <p:sp>
        <p:nvSpPr>
          <p:cNvPr id="25" name="Пятно 2 2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14</a:t>
            </a:r>
            <a:endParaRPr lang="ru-RU" sz="4400" dirty="0"/>
          </a:p>
        </p:txBody>
      </p:sp>
      <p:sp>
        <p:nvSpPr>
          <p:cNvPr id="26" name="Пятно 2 2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13</a:t>
            </a:r>
            <a:endParaRPr lang="ru-RU" sz="4400" dirty="0"/>
          </a:p>
        </p:txBody>
      </p:sp>
      <p:sp>
        <p:nvSpPr>
          <p:cNvPr id="27" name="Пятно 2 2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12</a:t>
            </a:r>
            <a:endParaRPr lang="ru-RU" sz="4400" dirty="0"/>
          </a:p>
        </p:txBody>
      </p:sp>
      <p:sp>
        <p:nvSpPr>
          <p:cNvPr id="28" name="Пятно 2 2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11</a:t>
            </a:r>
            <a:endParaRPr lang="ru-RU" sz="4400" dirty="0"/>
          </a:p>
        </p:txBody>
      </p:sp>
      <p:sp>
        <p:nvSpPr>
          <p:cNvPr id="29" name="Пятно 2 2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10</a:t>
            </a:r>
            <a:endParaRPr lang="ru-RU" sz="4400" dirty="0"/>
          </a:p>
        </p:txBody>
      </p:sp>
      <p:sp>
        <p:nvSpPr>
          <p:cNvPr id="30" name="Пятно 2 2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9</a:t>
            </a:r>
            <a:endParaRPr lang="ru-RU" sz="4400" dirty="0"/>
          </a:p>
        </p:txBody>
      </p:sp>
      <p:sp>
        <p:nvSpPr>
          <p:cNvPr id="31" name="Пятно 2 3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8</a:t>
            </a:r>
            <a:endParaRPr lang="ru-RU" sz="4400" dirty="0"/>
          </a:p>
        </p:txBody>
      </p:sp>
      <p:sp>
        <p:nvSpPr>
          <p:cNvPr id="32" name="Пятно 2 3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7</a:t>
            </a:r>
            <a:endParaRPr lang="ru-RU" sz="4400" dirty="0"/>
          </a:p>
        </p:txBody>
      </p:sp>
      <p:sp>
        <p:nvSpPr>
          <p:cNvPr id="33" name="Пятно 2 3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6</a:t>
            </a:r>
            <a:endParaRPr lang="ru-RU" sz="4400" dirty="0"/>
          </a:p>
        </p:txBody>
      </p:sp>
      <p:sp>
        <p:nvSpPr>
          <p:cNvPr id="34" name="Пятно 2 3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</a:t>
            </a:r>
            <a:endParaRPr lang="ru-RU" sz="4400" dirty="0"/>
          </a:p>
        </p:txBody>
      </p:sp>
      <p:sp>
        <p:nvSpPr>
          <p:cNvPr id="35" name="Пятно 2 3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36" name="Пятно 2 3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37" name="Пятно 2 3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38" name="Пятно 2 3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39" name="Пятно 2 3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b="1" dirty="0" smtClean="0">
                <a:solidFill>
                  <a:srgbClr val="C00000"/>
                </a:solidFill>
              </a:rPr>
              <a:t>Стоп!</a:t>
            </a:r>
            <a:endParaRPr lang="ru-RU" sz="2300" b="1" dirty="0">
              <a:solidFill>
                <a:srgbClr val="C0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14282" y="3214686"/>
            <a:ext cx="621510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Правильный ответ:</a:t>
            </a:r>
          </a:p>
          <a:p>
            <a:endParaRPr lang="ru-RU" sz="3600" dirty="0" smtClean="0">
              <a:latin typeface="Arial Black" panose="020B0A04020102020204" pitchFamily="34" charset="0"/>
            </a:endParaRPr>
          </a:p>
          <a:p>
            <a:r>
              <a:rPr lang="ru-RU" sz="3600" dirty="0" err="1" smtClean="0">
                <a:latin typeface="Arial Black" panose="020B0A04020102020204" pitchFamily="34" charset="0"/>
              </a:rPr>
              <a:t>Налепами</a:t>
            </a:r>
            <a:endParaRPr lang="ru-RU" sz="3600" dirty="0">
              <a:latin typeface="Arial Black" panose="020B0A04020102020204" pitchFamily="34" charset="0"/>
            </a:endParaRPr>
          </a:p>
        </p:txBody>
      </p:sp>
      <p:sp>
        <p:nvSpPr>
          <p:cNvPr id="41" name="Управляющая кнопка: возврат 40">
            <a:hlinkClick r:id="rId2" action="ppaction://hlinksldjump" highlightClick="1"/>
          </p:cNvPr>
          <p:cNvSpPr/>
          <p:nvPr/>
        </p:nvSpPr>
        <p:spPr>
          <a:xfrm>
            <a:off x="8143900" y="6000768"/>
            <a:ext cx="714380" cy="642942"/>
          </a:xfrm>
          <a:prstGeom prst="actionButtonRetur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F:\калининская игрушка\5fed2e5851a54d1390380898f828a98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20072" y="3611702"/>
            <a:ext cx="2923828" cy="2923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0"/>
                            </p:stCondLst>
                            <p:childTnLst>
                              <p:par>
                                <p:cTn id="4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500"/>
                            </p:stCondLst>
                            <p:childTnLst>
                              <p:par>
                                <p:cTn id="4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0"/>
                            </p:stCondLst>
                            <p:childTnLst>
                              <p:par>
                                <p:cTn id="5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9500"/>
                            </p:stCondLst>
                            <p:childTnLst>
                              <p:par>
                                <p:cTn id="5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1000"/>
                            </p:stCondLst>
                            <p:childTnLst>
                              <p:par>
                                <p:cTn id="6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2500"/>
                            </p:stCondLst>
                            <p:childTnLst>
                              <p:par>
                                <p:cTn id="6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4000"/>
                            </p:stCondLst>
                            <p:childTnLst>
                              <p:par>
                                <p:cTn id="6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500"/>
                            </p:stCondLst>
                            <p:childTnLst>
                              <p:par>
                                <p:cTn id="7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7000"/>
                            </p:stCondLst>
                            <p:childTnLst>
                              <p:par>
                                <p:cTn id="7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8500"/>
                            </p:stCondLst>
                            <p:childTnLst>
                              <p:par>
                                <p:cTn id="8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0"/>
                            </p:stCondLst>
                            <p:childTnLst>
                              <p:par>
                                <p:cTn id="8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1500"/>
                            </p:stCondLst>
                            <p:childTnLst>
                              <p:par>
                                <p:cTn id="8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3000"/>
                            </p:stCondLst>
                            <p:childTnLst>
                              <p:par>
                                <p:cTn id="9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4500"/>
                            </p:stCondLst>
                            <p:childTnLst>
                              <p:par>
                                <p:cTn id="9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6000"/>
                            </p:stCondLst>
                            <p:childTnLst>
                              <p:par>
                                <p:cTn id="10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7500"/>
                            </p:stCondLst>
                            <p:childTnLst>
                              <p:par>
                                <p:cTn id="10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9000"/>
                            </p:stCondLst>
                            <p:childTnLst>
                              <p:par>
                                <p:cTn id="10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0500"/>
                            </p:stCondLst>
                            <p:childTnLst>
                              <p:par>
                                <p:cTn id="1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2000"/>
                            </p:stCondLst>
                            <p:childTnLst>
                              <p:par>
                                <p:cTn id="1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3500"/>
                            </p:stCondLst>
                            <p:childTnLst>
                              <p:par>
                                <p:cTn id="1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настраиваемая 3">
            <a:hlinkClick r:id="" action="ppaction://noaction" highlightClick="1"/>
          </p:cNvPr>
          <p:cNvSpPr/>
          <p:nvPr/>
        </p:nvSpPr>
        <p:spPr>
          <a:xfrm>
            <a:off x="142844" y="214290"/>
            <a:ext cx="4645180" cy="1071570"/>
          </a:xfrm>
          <a:prstGeom prst="actionButtonBlank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Вопрос №17 Калининские</a:t>
            </a:r>
            <a:endParaRPr lang="ru-RU" sz="32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454528"/>
            <a:ext cx="73811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Каким способом лепки лепят игрушки калининские мастера?</a:t>
            </a:r>
            <a:endParaRPr lang="ru-RU" sz="2800" b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7" name="Пятно 2 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30</a:t>
            </a:r>
            <a:endParaRPr lang="ru-RU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7786678" y="3214686"/>
            <a:ext cx="1143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Время!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Пятно 2 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29</a:t>
            </a:r>
            <a:endParaRPr lang="ru-RU" sz="4400" dirty="0"/>
          </a:p>
        </p:txBody>
      </p:sp>
      <p:sp>
        <p:nvSpPr>
          <p:cNvPr id="11" name="Пятно 2 1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28</a:t>
            </a:r>
            <a:endParaRPr lang="ru-RU" sz="4400" dirty="0"/>
          </a:p>
        </p:txBody>
      </p:sp>
      <p:sp>
        <p:nvSpPr>
          <p:cNvPr id="12" name="Пятно 2 1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27</a:t>
            </a:r>
            <a:endParaRPr lang="ru-RU" sz="4400" dirty="0"/>
          </a:p>
        </p:txBody>
      </p:sp>
      <p:sp>
        <p:nvSpPr>
          <p:cNvPr id="13" name="Пятно 2 1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26</a:t>
            </a:r>
            <a:endParaRPr lang="ru-RU" sz="4400" dirty="0"/>
          </a:p>
        </p:txBody>
      </p:sp>
      <p:sp>
        <p:nvSpPr>
          <p:cNvPr id="14" name="Пятно 2 1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25</a:t>
            </a:r>
            <a:endParaRPr lang="ru-RU" sz="4400" dirty="0"/>
          </a:p>
        </p:txBody>
      </p:sp>
      <p:sp>
        <p:nvSpPr>
          <p:cNvPr id="15" name="Пятно 2 1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24</a:t>
            </a:r>
            <a:endParaRPr lang="ru-RU" sz="4400" dirty="0"/>
          </a:p>
        </p:txBody>
      </p:sp>
      <p:sp>
        <p:nvSpPr>
          <p:cNvPr id="16" name="Пятно 2 1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23</a:t>
            </a:r>
            <a:endParaRPr lang="ru-RU" sz="4400" dirty="0"/>
          </a:p>
        </p:txBody>
      </p:sp>
      <p:sp>
        <p:nvSpPr>
          <p:cNvPr id="17" name="Пятно 2 1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22</a:t>
            </a:r>
            <a:endParaRPr lang="ru-RU" sz="4400" dirty="0"/>
          </a:p>
        </p:txBody>
      </p:sp>
      <p:sp>
        <p:nvSpPr>
          <p:cNvPr id="18" name="Пятно 2 1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21</a:t>
            </a:r>
            <a:endParaRPr lang="ru-RU" sz="4400" dirty="0"/>
          </a:p>
        </p:txBody>
      </p:sp>
      <p:sp>
        <p:nvSpPr>
          <p:cNvPr id="19" name="Пятно 2 1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20</a:t>
            </a:r>
            <a:endParaRPr lang="ru-RU" sz="4400" dirty="0"/>
          </a:p>
        </p:txBody>
      </p:sp>
      <p:sp>
        <p:nvSpPr>
          <p:cNvPr id="20" name="Пятно 2 1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19</a:t>
            </a:r>
            <a:endParaRPr lang="ru-RU" sz="4400" dirty="0"/>
          </a:p>
        </p:txBody>
      </p:sp>
      <p:sp>
        <p:nvSpPr>
          <p:cNvPr id="21" name="Пятно 2 2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18</a:t>
            </a:r>
            <a:endParaRPr lang="ru-RU" sz="4400" dirty="0"/>
          </a:p>
        </p:txBody>
      </p:sp>
      <p:sp>
        <p:nvSpPr>
          <p:cNvPr id="22" name="Пятно 2 2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17</a:t>
            </a:r>
            <a:endParaRPr lang="ru-RU" sz="4400" dirty="0"/>
          </a:p>
        </p:txBody>
      </p:sp>
      <p:sp>
        <p:nvSpPr>
          <p:cNvPr id="23" name="Пятно 2 2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16</a:t>
            </a:r>
            <a:endParaRPr lang="ru-RU" sz="4400" dirty="0"/>
          </a:p>
        </p:txBody>
      </p:sp>
      <p:sp>
        <p:nvSpPr>
          <p:cNvPr id="24" name="Пятно 2 2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15</a:t>
            </a:r>
            <a:endParaRPr lang="ru-RU" sz="4400" dirty="0"/>
          </a:p>
        </p:txBody>
      </p:sp>
      <p:sp>
        <p:nvSpPr>
          <p:cNvPr id="25" name="Пятно 2 2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14</a:t>
            </a:r>
            <a:endParaRPr lang="ru-RU" sz="4400" dirty="0"/>
          </a:p>
        </p:txBody>
      </p:sp>
      <p:sp>
        <p:nvSpPr>
          <p:cNvPr id="26" name="Пятно 2 2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13</a:t>
            </a:r>
            <a:endParaRPr lang="ru-RU" sz="4400" dirty="0"/>
          </a:p>
        </p:txBody>
      </p:sp>
      <p:sp>
        <p:nvSpPr>
          <p:cNvPr id="27" name="Пятно 2 2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12</a:t>
            </a:r>
            <a:endParaRPr lang="ru-RU" sz="4400" dirty="0"/>
          </a:p>
        </p:txBody>
      </p:sp>
      <p:sp>
        <p:nvSpPr>
          <p:cNvPr id="28" name="Пятно 2 2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11</a:t>
            </a:r>
            <a:endParaRPr lang="ru-RU" sz="4400" dirty="0"/>
          </a:p>
        </p:txBody>
      </p:sp>
      <p:sp>
        <p:nvSpPr>
          <p:cNvPr id="29" name="Пятно 2 2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10</a:t>
            </a:r>
            <a:endParaRPr lang="ru-RU" sz="4400" dirty="0"/>
          </a:p>
        </p:txBody>
      </p:sp>
      <p:sp>
        <p:nvSpPr>
          <p:cNvPr id="30" name="Пятно 2 2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9</a:t>
            </a:r>
            <a:endParaRPr lang="ru-RU" sz="4400" dirty="0"/>
          </a:p>
        </p:txBody>
      </p:sp>
      <p:sp>
        <p:nvSpPr>
          <p:cNvPr id="31" name="Пятно 2 3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8</a:t>
            </a:r>
            <a:endParaRPr lang="ru-RU" sz="4400" dirty="0"/>
          </a:p>
        </p:txBody>
      </p:sp>
      <p:sp>
        <p:nvSpPr>
          <p:cNvPr id="32" name="Пятно 2 3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7</a:t>
            </a:r>
            <a:endParaRPr lang="ru-RU" sz="4400" dirty="0"/>
          </a:p>
        </p:txBody>
      </p:sp>
      <p:sp>
        <p:nvSpPr>
          <p:cNvPr id="33" name="Пятно 2 3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6</a:t>
            </a:r>
            <a:endParaRPr lang="ru-RU" sz="4400" dirty="0"/>
          </a:p>
        </p:txBody>
      </p:sp>
      <p:sp>
        <p:nvSpPr>
          <p:cNvPr id="34" name="Пятно 2 3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</a:t>
            </a:r>
            <a:endParaRPr lang="ru-RU" sz="4400" dirty="0"/>
          </a:p>
        </p:txBody>
      </p:sp>
      <p:sp>
        <p:nvSpPr>
          <p:cNvPr id="35" name="Пятно 2 3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36" name="Пятно 2 3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37" name="Пятно 2 3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38" name="Пятно 2 3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39" name="Пятно 2 3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b="1" dirty="0" smtClean="0">
                <a:solidFill>
                  <a:srgbClr val="C00000"/>
                </a:solidFill>
              </a:rPr>
              <a:t>Стоп!</a:t>
            </a:r>
            <a:endParaRPr lang="ru-RU" sz="2300" b="1" dirty="0">
              <a:solidFill>
                <a:srgbClr val="C0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42844" y="2429856"/>
            <a:ext cx="621510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Правильный ответ:</a:t>
            </a:r>
          </a:p>
          <a:p>
            <a:endParaRPr lang="ru-RU" sz="3600" dirty="0" smtClean="0">
              <a:latin typeface="Arial Black" panose="020B0A04020102020204" pitchFamily="34" charset="0"/>
            </a:endParaRPr>
          </a:p>
          <a:p>
            <a:r>
              <a:rPr lang="ru-RU" sz="3600" dirty="0" smtClean="0">
                <a:latin typeface="Arial Black" panose="020B0A04020102020204" pitchFamily="34" charset="0"/>
              </a:rPr>
              <a:t>Скульптурным</a:t>
            </a:r>
            <a:endParaRPr lang="ru-RU" sz="3600" dirty="0">
              <a:latin typeface="Arial Black" panose="020B0A04020102020204" pitchFamily="34" charset="0"/>
            </a:endParaRPr>
          </a:p>
        </p:txBody>
      </p:sp>
      <p:sp>
        <p:nvSpPr>
          <p:cNvPr id="41" name="Управляющая кнопка: возврат 40">
            <a:hlinkClick r:id="rId2" action="ppaction://hlinksldjump" highlightClick="1"/>
          </p:cNvPr>
          <p:cNvSpPr/>
          <p:nvPr/>
        </p:nvSpPr>
        <p:spPr>
          <a:xfrm>
            <a:off x="8143900" y="6000768"/>
            <a:ext cx="714380" cy="642942"/>
          </a:xfrm>
          <a:prstGeom prst="actionButtonRetur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199658"/>
            <a:ext cx="4434270" cy="4987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0"/>
                            </p:stCondLst>
                            <p:childTnLst>
                              <p:par>
                                <p:cTn id="4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500"/>
                            </p:stCondLst>
                            <p:childTnLst>
                              <p:par>
                                <p:cTn id="4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0"/>
                            </p:stCondLst>
                            <p:childTnLst>
                              <p:par>
                                <p:cTn id="5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9500"/>
                            </p:stCondLst>
                            <p:childTnLst>
                              <p:par>
                                <p:cTn id="5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1000"/>
                            </p:stCondLst>
                            <p:childTnLst>
                              <p:par>
                                <p:cTn id="6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2500"/>
                            </p:stCondLst>
                            <p:childTnLst>
                              <p:par>
                                <p:cTn id="6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4000"/>
                            </p:stCondLst>
                            <p:childTnLst>
                              <p:par>
                                <p:cTn id="6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500"/>
                            </p:stCondLst>
                            <p:childTnLst>
                              <p:par>
                                <p:cTn id="7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7000"/>
                            </p:stCondLst>
                            <p:childTnLst>
                              <p:par>
                                <p:cTn id="7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8500"/>
                            </p:stCondLst>
                            <p:childTnLst>
                              <p:par>
                                <p:cTn id="8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0"/>
                            </p:stCondLst>
                            <p:childTnLst>
                              <p:par>
                                <p:cTn id="8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1500"/>
                            </p:stCondLst>
                            <p:childTnLst>
                              <p:par>
                                <p:cTn id="8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3000"/>
                            </p:stCondLst>
                            <p:childTnLst>
                              <p:par>
                                <p:cTn id="9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4500"/>
                            </p:stCondLst>
                            <p:childTnLst>
                              <p:par>
                                <p:cTn id="9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6000"/>
                            </p:stCondLst>
                            <p:childTnLst>
                              <p:par>
                                <p:cTn id="10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7500"/>
                            </p:stCondLst>
                            <p:childTnLst>
                              <p:par>
                                <p:cTn id="10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9000"/>
                            </p:stCondLst>
                            <p:childTnLst>
                              <p:par>
                                <p:cTn id="10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0500"/>
                            </p:stCondLst>
                            <p:childTnLst>
                              <p:par>
                                <p:cTn id="1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2000"/>
                            </p:stCondLst>
                            <p:childTnLst>
                              <p:par>
                                <p:cTn id="1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3500"/>
                            </p:stCondLst>
                            <p:childTnLst>
                              <p:par>
                                <p:cTn id="1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настраиваемая 3">
            <a:hlinkClick r:id="" action="ppaction://noaction" highlightClick="1"/>
          </p:cNvPr>
          <p:cNvSpPr/>
          <p:nvPr/>
        </p:nvSpPr>
        <p:spPr>
          <a:xfrm>
            <a:off x="142844" y="214290"/>
            <a:ext cx="4573172" cy="1071570"/>
          </a:xfrm>
          <a:prstGeom prst="actionButtonBlank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Вопрос №21 Калининские</a:t>
            </a:r>
            <a:endParaRPr lang="ru-RU" sz="32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5799" y="1329870"/>
            <a:ext cx="75009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помощью чего калининские мастера передают движения в своей игрушки?</a:t>
            </a:r>
            <a:endParaRPr lang="ru-RU" sz="2800" b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ятно 2 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30</a:t>
            </a:r>
            <a:endParaRPr lang="ru-RU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7786678" y="3214686"/>
            <a:ext cx="1143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Время!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Пятно 2 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29</a:t>
            </a:r>
            <a:endParaRPr lang="ru-RU" sz="4400" dirty="0"/>
          </a:p>
        </p:txBody>
      </p:sp>
      <p:sp>
        <p:nvSpPr>
          <p:cNvPr id="11" name="Пятно 2 1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28</a:t>
            </a:r>
            <a:endParaRPr lang="ru-RU" sz="4400" dirty="0"/>
          </a:p>
        </p:txBody>
      </p:sp>
      <p:sp>
        <p:nvSpPr>
          <p:cNvPr id="12" name="Пятно 2 1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27</a:t>
            </a:r>
            <a:endParaRPr lang="ru-RU" sz="4400" dirty="0"/>
          </a:p>
        </p:txBody>
      </p:sp>
      <p:sp>
        <p:nvSpPr>
          <p:cNvPr id="13" name="Пятно 2 1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26</a:t>
            </a:r>
            <a:endParaRPr lang="ru-RU" sz="4400" dirty="0"/>
          </a:p>
        </p:txBody>
      </p:sp>
      <p:sp>
        <p:nvSpPr>
          <p:cNvPr id="14" name="Пятно 2 1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25</a:t>
            </a:r>
            <a:endParaRPr lang="ru-RU" sz="4400" dirty="0"/>
          </a:p>
        </p:txBody>
      </p:sp>
      <p:sp>
        <p:nvSpPr>
          <p:cNvPr id="15" name="Пятно 2 1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24</a:t>
            </a:r>
            <a:endParaRPr lang="ru-RU" sz="4400" dirty="0"/>
          </a:p>
        </p:txBody>
      </p:sp>
      <p:sp>
        <p:nvSpPr>
          <p:cNvPr id="16" name="Пятно 2 1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23</a:t>
            </a:r>
            <a:endParaRPr lang="ru-RU" sz="4400" dirty="0"/>
          </a:p>
        </p:txBody>
      </p:sp>
      <p:sp>
        <p:nvSpPr>
          <p:cNvPr id="17" name="Пятно 2 1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22</a:t>
            </a:r>
            <a:endParaRPr lang="ru-RU" sz="4400" dirty="0"/>
          </a:p>
        </p:txBody>
      </p:sp>
      <p:sp>
        <p:nvSpPr>
          <p:cNvPr id="18" name="Пятно 2 1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21</a:t>
            </a:r>
            <a:endParaRPr lang="ru-RU" sz="4400" dirty="0"/>
          </a:p>
        </p:txBody>
      </p:sp>
      <p:sp>
        <p:nvSpPr>
          <p:cNvPr id="19" name="Пятно 2 1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20</a:t>
            </a:r>
            <a:endParaRPr lang="ru-RU" sz="4400" dirty="0"/>
          </a:p>
        </p:txBody>
      </p:sp>
      <p:sp>
        <p:nvSpPr>
          <p:cNvPr id="20" name="Пятно 2 1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19</a:t>
            </a:r>
            <a:endParaRPr lang="ru-RU" sz="4400" dirty="0"/>
          </a:p>
        </p:txBody>
      </p:sp>
      <p:sp>
        <p:nvSpPr>
          <p:cNvPr id="21" name="Пятно 2 2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18</a:t>
            </a:r>
            <a:endParaRPr lang="ru-RU" sz="4400" dirty="0"/>
          </a:p>
        </p:txBody>
      </p:sp>
      <p:sp>
        <p:nvSpPr>
          <p:cNvPr id="22" name="Пятно 2 2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17</a:t>
            </a:r>
            <a:endParaRPr lang="ru-RU" sz="4400" dirty="0"/>
          </a:p>
        </p:txBody>
      </p:sp>
      <p:sp>
        <p:nvSpPr>
          <p:cNvPr id="23" name="Пятно 2 2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16</a:t>
            </a:r>
            <a:endParaRPr lang="ru-RU" sz="4400" dirty="0"/>
          </a:p>
        </p:txBody>
      </p:sp>
      <p:sp>
        <p:nvSpPr>
          <p:cNvPr id="24" name="Пятно 2 2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15</a:t>
            </a:r>
            <a:endParaRPr lang="ru-RU" sz="4400" dirty="0"/>
          </a:p>
        </p:txBody>
      </p:sp>
      <p:sp>
        <p:nvSpPr>
          <p:cNvPr id="25" name="Пятно 2 2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14</a:t>
            </a:r>
            <a:endParaRPr lang="ru-RU" sz="4400" dirty="0"/>
          </a:p>
        </p:txBody>
      </p:sp>
      <p:sp>
        <p:nvSpPr>
          <p:cNvPr id="26" name="Пятно 2 2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13</a:t>
            </a:r>
            <a:endParaRPr lang="ru-RU" sz="4400" dirty="0"/>
          </a:p>
        </p:txBody>
      </p:sp>
      <p:sp>
        <p:nvSpPr>
          <p:cNvPr id="27" name="Пятно 2 2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12</a:t>
            </a:r>
            <a:endParaRPr lang="ru-RU" sz="4400" dirty="0"/>
          </a:p>
        </p:txBody>
      </p:sp>
      <p:sp>
        <p:nvSpPr>
          <p:cNvPr id="28" name="Пятно 2 2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11</a:t>
            </a:r>
            <a:endParaRPr lang="ru-RU" sz="4400" dirty="0"/>
          </a:p>
        </p:txBody>
      </p:sp>
      <p:sp>
        <p:nvSpPr>
          <p:cNvPr id="29" name="Пятно 2 2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10</a:t>
            </a:r>
            <a:endParaRPr lang="ru-RU" sz="4400" dirty="0"/>
          </a:p>
        </p:txBody>
      </p:sp>
      <p:sp>
        <p:nvSpPr>
          <p:cNvPr id="30" name="Пятно 2 2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9</a:t>
            </a:r>
            <a:endParaRPr lang="ru-RU" sz="4400" dirty="0"/>
          </a:p>
        </p:txBody>
      </p:sp>
      <p:sp>
        <p:nvSpPr>
          <p:cNvPr id="31" name="Пятно 2 3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8</a:t>
            </a:r>
            <a:endParaRPr lang="ru-RU" sz="4400" dirty="0"/>
          </a:p>
        </p:txBody>
      </p:sp>
      <p:sp>
        <p:nvSpPr>
          <p:cNvPr id="32" name="Пятно 2 3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7</a:t>
            </a:r>
            <a:endParaRPr lang="ru-RU" sz="4400" dirty="0"/>
          </a:p>
        </p:txBody>
      </p:sp>
      <p:sp>
        <p:nvSpPr>
          <p:cNvPr id="33" name="Пятно 2 3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6</a:t>
            </a:r>
            <a:endParaRPr lang="ru-RU" sz="4400" dirty="0"/>
          </a:p>
        </p:txBody>
      </p:sp>
      <p:sp>
        <p:nvSpPr>
          <p:cNvPr id="34" name="Пятно 2 3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</a:t>
            </a:r>
            <a:endParaRPr lang="ru-RU" sz="4400" dirty="0"/>
          </a:p>
        </p:txBody>
      </p:sp>
      <p:sp>
        <p:nvSpPr>
          <p:cNvPr id="35" name="Пятно 2 3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36" name="Пятно 2 3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37" name="Пятно 2 3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38" name="Пятно 2 3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39" name="Пятно 2 3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b="1" dirty="0" smtClean="0">
                <a:solidFill>
                  <a:srgbClr val="C00000"/>
                </a:solidFill>
              </a:rPr>
              <a:t>Стоп!</a:t>
            </a:r>
            <a:endParaRPr lang="ru-RU" sz="2300" b="1" dirty="0">
              <a:solidFill>
                <a:srgbClr val="C0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14282" y="3406692"/>
            <a:ext cx="532353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Правильный ответ:</a:t>
            </a:r>
          </a:p>
          <a:p>
            <a:endParaRPr lang="ru-RU" sz="3600" dirty="0" smtClean="0">
              <a:latin typeface="Arial Black" panose="020B0A04020102020204" pitchFamily="34" charset="0"/>
            </a:endParaRPr>
          </a:p>
          <a:p>
            <a:r>
              <a:rPr lang="ru-RU" sz="3600" dirty="0" smtClean="0">
                <a:latin typeface="Arial Black" panose="020B0A04020102020204" pitchFamily="34" charset="0"/>
              </a:rPr>
              <a:t>С помощью поворота </a:t>
            </a:r>
          </a:p>
          <a:p>
            <a:r>
              <a:rPr lang="ru-RU" sz="3600" dirty="0" smtClean="0">
                <a:latin typeface="Arial Black" panose="020B0A04020102020204" pitchFamily="34" charset="0"/>
              </a:rPr>
              <a:t>головы </a:t>
            </a:r>
            <a:r>
              <a:rPr lang="ru-RU" sz="3600" dirty="0">
                <a:latin typeface="Arial Black" panose="020B0A04020102020204" pitchFamily="34" charset="0"/>
              </a:rPr>
              <a:t>и шеи</a:t>
            </a:r>
          </a:p>
        </p:txBody>
      </p:sp>
      <p:sp>
        <p:nvSpPr>
          <p:cNvPr id="41" name="Управляющая кнопка: возврат 40">
            <a:hlinkClick r:id="rId2" action="ppaction://hlinksldjump" highlightClick="1"/>
          </p:cNvPr>
          <p:cNvSpPr/>
          <p:nvPr/>
        </p:nvSpPr>
        <p:spPr>
          <a:xfrm>
            <a:off x="8143900" y="6000768"/>
            <a:ext cx="714380" cy="642942"/>
          </a:xfrm>
          <a:prstGeom prst="actionButtonRetur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3" name="Picture 3" descr="C:\Users\MSI\Desktop\улитина\yYxC0oN9ePo2KuKMki6uXMXNUHdYRc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AFAFAF"/>
              </a:clrFrom>
              <a:clrTo>
                <a:srgbClr val="AFAFA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" b="100000" l="0" r="100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262784" y="3071495"/>
            <a:ext cx="2381050" cy="353271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0"/>
                            </p:stCondLst>
                            <p:childTnLst>
                              <p:par>
                                <p:cTn id="4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500"/>
                            </p:stCondLst>
                            <p:childTnLst>
                              <p:par>
                                <p:cTn id="4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0"/>
                            </p:stCondLst>
                            <p:childTnLst>
                              <p:par>
                                <p:cTn id="5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9500"/>
                            </p:stCondLst>
                            <p:childTnLst>
                              <p:par>
                                <p:cTn id="5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1000"/>
                            </p:stCondLst>
                            <p:childTnLst>
                              <p:par>
                                <p:cTn id="6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2500"/>
                            </p:stCondLst>
                            <p:childTnLst>
                              <p:par>
                                <p:cTn id="6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4000"/>
                            </p:stCondLst>
                            <p:childTnLst>
                              <p:par>
                                <p:cTn id="6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500"/>
                            </p:stCondLst>
                            <p:childTnLst>
                              <p:par>
                                <p:cTn id="7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7000"/>
                            </p:stCondLst>
                            <p:childTnLst>
                              <p:par>
                                <p:cTn id="7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8500"/>
                            </p:stCondLst>
                            <p:childTnLst>
                              <p:par>
                                <p:cTn id="8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0"/>
                            </p:stCondLst>
                            <p:childTnLst>
                              <p:par>
                                <p:cTn id="8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1500"/>
                            </p:stCondLst>
                            <p:childTnLst>
                              <p:par>
                                <p:cTn id="8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3000"/>
                            </p:stCondLst>
                            <p:childTnLst>
                              <p:par>
                                <p:cTn id="9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4500"/>
                            </p:stCondLst>
                            <p:childTnLst>
                              <p:par>
                                <p:cTn id="9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6000"/>
                            </p:stCondLst>
                            <p:childTnLst>
                              <p:par>
                                <p:cTn id="10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7500"/>
                            </p:stCondLst>
                            <p:childTnLst>
                              <p:par>
                                <p:cTn id="10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9000"/>
                            </p:stCondLst>
                            <p:childTnLst>
                              <p:par>
                                <p:cTn id="10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0500"/>
                            </p:stCondLst>
                            <p:childTnLst>
                              <p:par>
                                <p:cTn id="1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2000"/>
                            </p:stCondLst>
                            <p:childTnLst>
                              <p:par>
                                <p:cTn id="1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3500"/>
                            </p:stCondLst>
                            <p:childTnLst>
                              <p:par>
                                <p:cTn id="1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настраиваемая 3">
            <a:hlinkClick r:id="" action="ppaction://noaction" highlightClick="1"/>
          </p:cNvPr>
          <p:cNvSpPr/>
          <p:nvPr/>
        </p:nvSpPr>
        <p:spPr>
          <a:xfrm>
            <a:off x="142844" y="214290"/>
            <a:ext cx="4660944" cy="1071570"/>
          </a:xfrm>
          <a:prstGeom prst="actionButtonBlank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Вопрос №29 Калининские</a:t>
            </a:r>
            <a:endParaRPr lang="ru-RU" sz="32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688" y="1523186"/>
            <a:ext cx="75009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Какие </a:t>
            </a:r>
            <a:r>
              <a:rPr lang="ru-RU" sz="28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краски используют в </a:t>
            </a:r>
            <a:r>
              <a:rPr lang="ru-RU" sz="2800" b="1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своей росписи калининские </a:t>
            </a:r>
            <a:r>
              <a:rPr lang="ru-RU" sz="28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мастера?</a:t>
            </a:r>
            <a:endParaRPr lang="ru-RU" sz="2800" b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7" name="Пятно 2 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30</a:t>
            </a:r>
            <a:endParaRPr lang="ru-RU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7786678" y="3214686"/>
            <a:ext cx="1143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Время!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Пятно 2 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29</a:t>
            </a:r>
            <a:endParaRPr lang="ru-RU" sz="4400" dirty="0"/>
          </a:p>
        </p:txBody>
      </p:sp>
      <p:sp>
        <p:nvSpPr>
          <p:cNvPr id="11" name="Пятно 2 1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28</a:t>
            </a:r>
            <a:endParaRPr lang="ru-RU" sz="4400" dirty="0"/>
          </a:p>
        </p:txBody>
      </p:sp>
      <p:sp>
        <p:nvSpPr>
          <p:cNvPr id="12" name="Пятно 2 1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27</a:t>
            </a:r>
            <a:endParaRPr lang="ru-RU" sz="4400" dirty="0"/>
          </a:p>
        </p:txBody>
      </p:sp>
      <p:sp>
        <p:nvSpPr>
          <p:cNvPr id="13" name="Пятно 2 1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26</a:t>
            </a:r>
            <a:endParaRPr lang="ru-RU" sz="4400" dirty="0"/>
          </a:p>
        </p:txBody>
      </p:sp>
      <p:sp>
        <p:nvSpPr>
          <p:cNvPr id="14" name="Пятно 2 1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25</a:t>
            </a:r>
            <a:endParaRPr lang="ru-RU" sz="4400" dirty="0"/>
          </a:p>
        </p:txBody>
      </p:sp>
      <p:sp>
        <p:nvSpPr>
          <p:cNvPr id="15" name="Пятно 2 1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24</a:t>
            </a:r>
            <a:endParaRPr lang="ru-RU" sz="4400" dirty="0"/>
          </a:p>
        </p:txBody>
      </p:sp>
      <p:sp>
        <p:nvSpPr>
          <p:cNvPr id="16" name="Пятно 2 1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23</a:t>
            </a:r>
            <a:endParaRPr lang="ru-RU" sz="4400" dirty="0"/>
          </a:p>
        </p:txBody>
      </p:sp>
      <p:sp>
        <p:nvSpPr>
          <p:cNvPr id="17" name="Пятно 2 1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22</a:t>
            </a:r>
            <a:endParaRPr lang="ru-RU" sz="4400" dirty="0"/>
          </a:p>
        </p:txBody>
      </p:sp>
      <p:sp>
        <p:nvSpPr>
          <p:cNvPr id="18" name="Пятно 2 1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21</a:t>
            </a:r>
            <a:endParaRPr lang="ru-RU" sz="4400" dirty="0"/>
          </a:p>
        </p:txBody>
      </p:sp>
      <p:sp>
        <p:nvSpPr>
          <p:cNvPr id="19" name="Пятно 2 1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20</a:t>
            </a:r>
            <a:endParaRPr lang="ru-RU" sz="4400" dirty="0"/>
          </a:p>
        </p:txBody>
      </p:sp>
      <p:sp>
        <p:nvSpPr>
          <p:cNvPr id="20" name="Пятно 2 1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19</a:t>
            </a:r>
            <a:endParaRPr lang="ru-RU" sz="4400" dirty="0"/>
          </a:p>
        </p:txBody>
      </p:sp>
      <p:sp>
        <p:nvSpPr>
          <p:cNvPr id="21" name="Пятно 2 2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18</a:t>
            </a:r>
            <a:endParaRPr lang="ru-RU" sz="4400" dirty="0"/>
          </a:p>
        </p:txBody>
      </p:sp>
      <p:sp>
        <p:nvSpPr>
          <p:cNvPr id="22" name="Пятно 2 2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17</a:t>
            </a:r>
            <a:endParaRPr lang="ru-RU" sz="4400" dirty="0"/>
          </a:p>
        </p:txBody>
      </p:sp>
      <p:sp>
        <p:nvSpPr>
          <p:cNvPr id="23" name="Пятно 2 2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16</a:t>
            </a:r>
            <a:endParaRPr lang="ru-RU" sz="4400" dirty="0"/>
          </a:p>
        </p:txBody>
      </p:sp>
      <p:sp>
        <p:nvSpPr>
          <p:cNvPr id="24" name="Пятно 2 2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15</a:t>
            </a:r>
            <a:endParaRPr lang="ru-RU" sz="4400" dirty="0"/>
          </a:p>
        </p:txBody>
      </p:sp>
      <p:sp>
        <p:nvSpPr>
          <p:cNvPr id="25" name="Пятно 2 2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14</a:t>
            </a:r>
            <a:endParaRPr lang="ru-RU" sz="4400" dirty="0"/>
          </a:p>
        </p:txBody>
      </p:sp>
      <p:sp>
        <p:nvSpPr>
          <p:cNvPr id="26" name="Пятно 2 2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13</a:t>
            </a:r>
            <a:endParaRPr lang="ru-RU" sz="4400" dirty="0"/>
          </a:p>
        </p:txBody>
      </p:sp>
      <p:sp>
        <p:nvSpPr>
          <p:cNvPr id="27" name="Пятно 2 2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12</a:t>
            </a:r>
            <a:endParaRPr lang="ru-RU" sz="4400" dirty="0"/>
          </a:p>
        </p:txBody>
      </p:sp>
      <p:sp>
        <p:nvSpPr>
          <p:cNvPr id="28" name="Пятно 2 2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11</a:t>
            </a:r>
            <a:endParaRPr lang="ru-RU" sz="4400" dirty="0"/>
          </a:p>
        </p:txBody>
      </p:sp>
      <p:sp>
        <p:nvSpPr>
          <p:cNvPr id="29" name="Пятно 2 2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10</a:t>
            </a:r>
            <a:endParaRPr lang="ru-RU" sz="4400" dirty="0"/>
          </a:p>
        </p:txBody>
      </p:sp>
      <p:sp>
        <p:nvSpPr>
          <p:cNvPr id="30" name="Пятно 2 29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9</a:t>
            </a:r>
            <a:endParaRPr lang="ru-RU" sz="4400" dirty="0"/>
          </a:p>
        </p:txBody>
      </p:sp>
      <p:sp>
        <p:nvSpPr>
          <p:cNvPr id="31" name="Пятно 2 30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8</a:t>
            </a:r>
            <a:endParaRPr lang="ru-RU" sz="4400" dirty="0"/>
          </a:p>
        </p:txBody>
      </p:sp>
      <p:sp>
        <p:nvSpPr>
          <p:cNvPr id="32" name="Пятно 2 31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7</a:t>
            </a:r>
            <a:endParaRPr lang="ru-RU" sz="4400" dirty="0"/>
          </a:p>
        </p:txBody>
      </p:sp>
      <p:sp>
        <p:nvSpPr>
          <p:cNvPr id="33" name="Пятно 2 32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6</a:t>
            </a:r>
            <a:endParaRPr lang="ru-RU" sz="4400" dirty="0"/>
          </a:p>
        </p:txBody>
      </p:sp>
      <p:sp>
        <p:nvSpPr>
          <p:cNvPr id="34" name="Пятно 2 33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</a:t>
            </a:r>
            <a:endParaRPr lang="ru-RU" sz="4400" dirty="0"/>
          </a:p>
        </p:txBody>
      </p:sp>
      <p:sp>
        <p:nvSpPr>
          <p:cNvPr id="35" name="Пятно 2 34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36" name="Пятно 2 35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37" name="Пятно 2 36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38" name="Пятно 2 37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39" name="Пятно 2 38"/>
          <p:cNvSpPr/>
          <p:nvPr/>
        </p:nvSpPr>
        <p:spPr>
          <a:xfrm>
            <a:off x="6500826" y="2000240"/>
            <a:ext cx="2286016" cy="1500198"/>
          </a:xfrm>
          <a:prstGeom prst="irregularSeal2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b="1" dirty="0" smtClean="0">
                <a:solidFill>
                  <a:srgbClr val="C00000"/>
                </a:solidFill>
              </a:rPr>
              <a:t>Стоп!</a:t>
            </a:r>
            <a:endParaRPr lang="ru-RU" sz="2300" b="1" dirty="0">
              <a:solidFill>
                <a:srgbClr val="C0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14282" y="3406692"/>
            <a:ext cx="621510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Правильный ответ:</a:t>
            </a:r>
          </a:p>
          <a:p>
            <a:endParaRPr lang="ru-RU" sz="3600" dirty="0" smtClean="0">
              <a:latin typeface="Arial Black" panose="020B0A04020102020204" pitchFamily="34" charset="0"/>
            </a:endParaRPr>
          </a:p>
          <a:p>
            <a:r>
              <a:rPr lang="ru-RU" sz="3600" dirty="0" smtClean="0">
                <a:latin typeface="Arial Black" panose="020B0A04020102020204" pitchFamily="34" charset="0"/>
              </a:rPr>
              <a:t>Эмалевые</a:t>
            </a:r>
            <a:endParaRPr lang="ru-RU" sz="3600" dirty="0">
              <a:latin typeface="Arial Black" panose="020B0A04020102020204" pitchFamily="34" charset="0"/>
            </a:endParaRPr>
          </a:p>
        </p:txBody>
      </p:sp>
      <p:sp>
        <p:nvSpPr>
          <p:cNvPr id="41" name="Управляющая кнопка: возврат 40">
            <a:hlinkClick r:id="rId2" action="ppaction://hlinksldjump" highlightClick="1"/>
          </p:cNvPr>
          <p:cNvSpPr/>
          <p:nvPr/>
        </p:nvSpPr>
        <p:spPr>
          <a:xfrm>
            <a:off x="8143900" y="6000768"/>
            <a:ext cx="714380" cy="642942"/>
          </a:xfrm>
          <a:prstGeom prst="actionButtonRetur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3" name="Picture 4" descr="C:\Users\MSI\Desktop\улитина\67764-_DSC7238-1024x79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428217" y="3987253"/>
            <a:ext cx="3746515" cy="29196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0"/>
                            </p:stCondLst>
                            <p:childTnLst>
                              <p:par>
                                <p:cTn id="4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500"/>
                            </p:stCondLst>
                            <p:childTnLst>
                              <p:par>
                                <p:cTn id="4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0"/>
                            </p:stCondLst>
                            <p:childTnLst>
                              <p:par>
                                <p:cTn id="5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9500"/>
                            </p:stCondLst>
                            <p:childTnLst>
                              <p:par>
                                <p:cTn id="5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1000"/>
                            </p:stCondLst>
                            <p:childTnLst>
                              <p:par>
                                <p:cTn id="6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2500"/>
                            </p:stCondLst>
                            <p:childTnLst>
                              <p:par>
                                <p:cTn id="6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4000"/>
                            </p:stCondLst>
                            <p:childTnLst>
                              <p:par>
                                <p:cTn id="6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500"/>
                            </p:stCondLst>
                            <p:childTnLst>
                              <p:par>
                                <p:cTn id="7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7000"/>
                            </p:stCondLst>
                            <p:childTnLst>
                              <p:par>
                                <p:cTn id="7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8500"/>
                            </p:stCondLst>
                            <p:childTnLst>
                              <p:par>
                                <p:cTn id="8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0"/>
                            </p:stCondLst>
                            <p:childTnLst>
                              <p:par>
                                <p:cTn id="8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1500"/>
                            </p:stCondLst>
                            <p:childTnLst>
                              <p:par>
                                <p:cTn id="8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3000"/>
                            </p:stCondLst>
                            <p:childTnLst>
                              <p:par>
                                <p:cTn id="9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4500"/>
                            </p:stCondLst>
                            <p:childTnLst>
                              <p:par>
                                <p:cTn id="9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6000"/>
                            </p:stCondLst>
                            <p:childTnLst>
                              <p:par>
                                <p:cTn id="10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7500"/>
                            </p:stCondLst>
                            <p:childTnLst>
                              <p:par>
                                <p:cTn id="10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9000"/>
                            </p:stCondLst>
                            <p:childTnLst>
                              <p:par>
                                <p:cTn id="10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0500"/>
                            </p:stCondLst>
                            <p:childTnLst>
                              <p:par>
                                <p:cTn id="1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2000"/>
                            </p:stCondLst>
                            <p:childTnLst>
                              <p:par>
                                <p:cTn id="1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3500"/>
                            </p:stCondLst>
                            <p:childTnLst>
                              <p:par>
                                <p:cTn id="12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5">
      <a:dk1>
        <a:sysClr val="windowText" lastClr="000000"/>
      </a:dk1>
      <a:lt1>
        <a:srgbClr val="FFF2CB"/>
      </a:lt1>
      <a:dk2>
        <a:srgbClr val="FFC000"/>
      </a:dk2>
      <a:lt2>
        <a:srgbClr val="FFE599"/>
      </a:lt2>
      <a:accent1>
        <a:srgbClr val="FF0000"/>
      </a:accent1>
      <a:accent2>
        <a:srgbClr val="C00000"/>
      </a:accent2>
      <a:accent3>
        <a:srgbClr val="664C00"/>
      </a:accent3>
      <a:accent4>
        <a:srgbClr val="FFFF00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1156</TotalTime>
  <Words>2661</Words>
  <Application>Microsoft Office PowerPoint</Application>
  <PresentationFormat>Экран (4:3)</PresentationFormat>
  <Paragraphs>1571</Paragraphs>
  <Slides>56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56</vt:i4>
      </vt:variant>
    </vt:vector>
  </HeadingPairs>
  <TitlesOfParts>
    <vt:vector size="57" baseType="lpstr">
      <vt:lpstr>Поток</vt:lpstr>
      <vt:lpstr>          МБУ ДО «ЦРТДиЮ»  г. Каменск-Шахтинский, Ростовская обл.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SOHO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Мила Улитина</cp:lastModifiedBy>
  <cp:revision>99</cp:revision>
  <dcterms:created xsi:type="dcterms:W3CDTF">2010-10-31T02:28:42Z</dcterms:created>
  <dcterms:modified xsi:type="dcterms:W3CDTF">2022-02-26T08:10:23Z</dcterms:modified>
</cp:coreProperties>
</file>