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9" d="100"/>
          <a:sy n="99" d="100"/>
        </p:scale>
        <p:origin x="-32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A943B8-85E4-4B42-A534-D9A42570A519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B85F491-0B53-4BB9-AB74-16D5E62B2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7/d7/a6/47d7a6f83632c86e1bec78fbce9ac2a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0"/>
            <a:ext cx="7388324" cy="679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28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626488" y="3045235"/>
            <a:ext cx="1036144" cy="119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044865"/>
            <a:ext cx="1734030" cy="119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01275" y="-613"/>
            <a:ext cx="2947606" cy="1969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140977" y="0"/>
            <a:ext cx="2928917" cy="196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12061" y="0"/>
            <a:ext cx="2928916" cy="197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805893" y="4374059"/>
            <a:ext cx="3309868" cy="23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20756" y="4404863"/>
            <a:ext cx="3038398" cy="227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69893" y="1974842"/>
            <a:ext cx="2940125" cy="231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445146"/>
            <a:ext cx="2772627" cy="219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" y="5856917"/>
            <a:ext cx="899592" cy="67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право 2"/>
          <p:cNvSpPr/>
          <p:nvPr/>
        </p:nvSpPr>
        <p:spPr>
          <a:xfrm rot="13168716">
            <a:off x="2792732" y="1830826"/>
            <a:ext cx="918093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558700">
            <a:off x="2789623" y="643372"/>
            <a:ext cx="781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043982">
            <a:off x="7929480" y="1615100"/>
            <a:ext cx="974804" cy="95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7369067" y="3862090"/>
            <a:ext cx="104298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800000">
            <a:off x="5549453" y="4597510"/>
            <a:ext cx="104298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529526">
            <a:off x="2231753" y="4805662"/>
            <a:ext cx="104298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5818006">
            <a:off x="1104994" y="3862090"/>
            <a:ext cx="104298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48400" y="457835"/>
            <a:ext cx="104298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648" y="1974842"/>
            <a:ext cx="1434028" cy="114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352404" y="1969371"/>
            <a:ext cx="1592083" cy="116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4535" y="1636045"/>
            <a:ext cx="3683388" cy="3389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722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677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6560" y="0"/>
            <a:ext cx="91505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3612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668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3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128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304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341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518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86" b="100000" l="0" r="100000">
                        <a14:foregroundMark x1="74304" y1="98286" x2="74304" y2="98286"/>
                        <a14:foregroundMark x1="73233" y1="98286" x2="73233" y2="98286"/>
                        <a14:foregroundMark x1="83726" y1="95429" x2="83726" y2="95429"/>
                        <a14:foregroundMark x1="82869" y1="94000" x2="82869" y2="94000"/>
                        <a14:foregroundMark x1="80728" y1="98000" x2="80728" y2="9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5013176"/>
            <a:ext cx="2128008" cy="159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49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0000" l="19917" r="95750">
                        <a14:backgroundMark x1="68000" y1="2750" x2="68000" y2="2750"/>
                        <a14:backgroundMark x1="72667" y1="3625" x2="72667" y2="3625"/>
                        <a14:backgroundMark x1="73917" y1="58750" x2="73917" y2="58750"/>
                        <a14:backgroundMark x1="66500" y1="5500" x2="66500" y2="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948482">
            <a:off x="-1582039" y="-635342"/>
            <a:ext cx="4315133" cy="287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89728" l="9821" r="89844">
                        <a14:backgroundMark x1="36942" y1="81269" x2="36942" y2="81269"/>
                        <a14:backgroundMark x1="33482" y1="79003" x2="33482" y2="79003"/>
                        <a14:backgroundMark x1="41183" y1="79305" x2="41183" y2="79305"/>
                        <a14:backgroundMark x1="69308" y1="50604" x2="69308" y2="50604"/>
                        <a14:backgroundMark x1="66964" y1="54381" x2="66964" y2="54381"/>
                        <a14:backgroundMark x1="34375" y1="85498" x2="34375" y2="85498"/>
                        <a14:backgroundMark x1="42857" y1="79305" x2="42857" y2="79305"/>
                        <a14:backgroundMark x1="73549" y1="46979" x2="73549" y2="46979"/>
                        <a14:backgroundMark x1="70982" y1="41541" x2="70982" y2="41541"/>
                        <a14:backgroundMark x1="69643" y1="48943" x2="69643" y2="48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684584" y="3861048"/>
            <a:ext cx="4320480" cy="319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>
                        <a14:foregroundMark x1="63985" y1="16230" x2="63985" y2="16230"/>
                        <a14:foregroundMark x1="65517" y1="8901" x2="65517" y2="8901"/>
                        <a14:foregroundMark x1="90421" y1="8901" x2="90421" y2="8901"/>
                        <a14:foregroundMark x1="92720" y1="58639" x2="92720" y2="58639"/>
                        <a14:foregroundMark x1="84674" y1="76963" x2="84674" y2="76963"/>
                        <a14:foregroundMark x1="91571" y1="42932" x2="91571" y2="42932"/>
                        <a14:foregroundMark x1="78161" y1="6283" x2="78161" y2="6283"/>
                        <a14:foregroundMark x1="47126" y1="93194" x2="47126" y2="93194"/>
                        <a14:foregroundMark x1="85824" y1="86387" x2="85824" y2="86387"/>
                        <a14:foregroundMark x1="93870" y1="75916" x2="93870" y2="75916"/>
                        <a14:foregroundMark x1="81992" y1="56545" x2="81992" y2="56545"/>
                        <a14:foregroundMark x1="78161" y1="53403" x2="78161" y2="53403"/>
                        <a14:foregroundMark x1="90038" y1="52880" x2="90038" y2="52880"/>
                        <a14:foregroundMark x1="93870" y1="46597" x2="93870" y2="46597"/>
                        <a14:foregroundMark x1="37165" y1="95288" x2="37165" y2="95288"/>
                        <a14:backgroundMark x1="9962" y1="60733" x2="9962" y2="60733"/>
                        <a14:backgroundMark x1="9195" y1="78534" x2="9195" y2="78534"/>
                        <a14:backgroundMark x1="7663" y1="30366" x2="7663" y2="30366"/>
                        <a14:backgroundMark x1="24904" y1="81152" x2="24904" y2="81152"/>
                        <a14:backgroundMark x1="14176" y1="49738" x2="14176" y2="49738"/>
                        <a14:backgroundMark x1="51724" y1="93194" x2="51724" y2="93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340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959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212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777</cp:lastModifiedBy>
  <cp:revision>18</cp:revision>
  <dcterms:created xsi:type="dcterms:W3CDTF">2020-03-22T07:19:12Z</dcterms:created>
  <dcterms:modified xsi:type="dcterms:W3CDTF">2021-11-19T09:54:01Z</dcterms:modified>
</cp:coreProperties>
</file>